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355" r:id="rId5"/>
    <p:sldId id="354" r:id="rId6"/>
    <p:sldId id="342" r:id="rId7"/>
    <p:sldId id="351" r:id="rId8"/>
    <p:sldId id="356" r:id="rId9"/>
    <p:sldId id="357" r:id="rId10"/>
    <p:sldId id="358" r:id="rId11"/>
    <p:sldId id="359" r:id="rId12"/>
    <p:sldId id="360" r:id="rId13"/>
    <p:sldId id="361" r:id="rId14"/>
    <p:sldId id="3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5202E"/>
    <a:srgbClr val="0515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646"/>
  </p:normalViewPr>
  <p:slideViewPr>
    <p:cSldViewPr snapToGrid="0" snapToObjects="1" showGuides="1">
      <p:cViewPr varScale="1">
        <p:scale>
          <a:sx n="107" d="100"/>
          <a:sy n="107" d="100"/>
        </p:scale>
        <p:origin x="750" y="12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B3339F-6CEA-4641-BE08-40DAFD6FCF25}" type="datetimeFigureOut">
              <a:rPr lang="en-US" smtClean="0"/>
              <a:t>4/25/2024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75CB5-5666-5049-9AE0-38EFD385C21E}" type="slidenum">
              <a:rPr lang="en-US" smtClean="0"/>
              <a:t>‹#›</a:t>
            </a:fld>
            <a:endParaRPr lang="en-US" dirty="0"/>
          </a:p>
        </p:txBody>
      </p:sp>
    </p:spTree>
    <p:extLst>
      <p:ext uri="{BB962C8B-B14F-4D97-AF65-F5344CB8AC3E}">
        <p14:creationId xmlns:p14="http://schemas.microsoft.com/office/powerpoint/2010/main" val="475562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a:gsLst>
            <a:gs pos="93000">
              <a:schemeClr val="tx2"/>
            </a:gs>
            <a:gs pos="81000">
              <a:schemeClr val="accent6">
                <a:lumMod val="50000"/>
              </a:schemeClr>
            </a:gs>
            <a:gs pos="27000">
              <a:schemeClr val="tx1"/>
            </a:gs>
            <a:gs pos="8000">
              <a:schemeClr val="accent4">
                <a:lumMod val="75000"/>
              </a:schemeClr>
            </a:gs>
            <a:gs pos="0">
              <a:schemeClr val="accent4"/>
            </a:gs>
            <a:gs pos="99000">
              <a:schemeClr val="tx2">
                <a:lumMod val="40000"/>
                <a:lumOff val="60000"/>
              </a:schemeClr>
            </a:gs>
          </a:gsLst>
          <a:lin ang="12600000" scaled="0"/>
        </a:gradFill>
        <a:effectLst/>
      </p:bgPr>
    </p:bg>
    <p:spTree>
      <p:nvGrpSpPr>
        <p:cNvPr id="1" name=""/>
        <p:cNvGrpSpPr/>
        <p:nvPr/>
      </p:nvGrpSpPr>
      <p:grpSpPr>
        <a:xfrm>
          <a:off x="0" y="0"/>
          <a:ext cx="0" cy="0"/>
          <a:chOff x="0" y="0"/>
          <a:chExt cx="0" cy="0"/>
        </a:xfrm>
      </p:grpSpPr>
      <p:pic>
        <p:nvPicPr>
          <p:cNvPr id="10" name="Content Placeholder 14">
            <a:extLst>
              <a:ext uri="{FF2B5EF4-FFF2-40B4-BE49-F238E27FC236}">
                <a16:creationId xmlns:a16="http://schemas.microsoft.com/office/drawing/2014/main" id="{F6856948-14CB-159E-5A7C-80A011564123}"/>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0" y="0"/>
            <a:ext cx="12192000" cy="6832599"/>
          </a:xfrm>
          <a:prstGeom prst="rect">
            <a:avLst/>
          </a:prstGeom>
        </p:spPr>
      </p:pic>
      <p:pic>
        <p:nvPicPr>
          <p:cNvPr id="9" name="Content Placeholder 14">
            <a:extLst>
              <a:ext uri="{FF2B5EF4-FFF2-40B4-BE49-F238E27FC236}">
                <a16:creationId xmlns:a16="http://schemas.microsoft.com/office/drawing/2014/main" id="{7FFF1F47-49A0-3608-5C50-3C57415465BC}"/>
              </a:ext>
            </a:extLst>
          </p:cNvPr>
          <p:cNvPicPr>
            <a:picLocks noChangeAspect="1"/>
          </p:cNvPicPr>
          <p:nvPr userDrawn="1"/>
        </p:nvPicPr>
        <p:blipFill rotWithShape="1">
          <a:blip r:embed="rId4"/>
          <a:srcRect l="10901" t="2692" r="9005" b="2173"/>
          <a:stretch/>
        </p:blipFill>
        <p:spPr>
          <a:xfrm>
            <a:off x="-3" y="37"/>
            <a:ext cx="12192000" cy="6853863"/>
          </a:xfrm>
          <a:prstGeom prst="rect">
            <a:avLst/>
          </a:prstGeom>
        </p:spPr>
      </p:pic>
      <p:sp>
        <p:nvSpPr>
          <p:cNvPr id="2" name="Title 1">
            <a:extLst>
              <a:ext uri="{FF2B5EF4-FFF2-40B4-BE49-F238E27FC236}">
                <a16:creationId xmlns:a16="http://schemas.microsoft.com/office/drawing/2014/main" id="{3A462FF1-D97D-8505-FE7F-8B2DB411A8B1}"/>
              </a:ext>
            </a:extLst>
          </p:cNvPr>
          <p:cNvSpPr>
            <a:spLocks noGrp="1"/>
          </p:cNvSpPr>
          <p:nvPr>
            <p:ph type="title" hasCustomPrompt="1"/>
          </p:nvPr>
        </p:nvSpPr>
        <p:spPr>
          <a:xfrm>
            <a:off x="0" y="2527164"/>
            <a:ext cx="12191998" cy="1323440"/>
          </a:xfrm>
        </p:spPr>
        <p:txBody>
          <a:bodyPr>
            <a:noAutofit/>
          </a:bodyPr>
          <a:lstStyle>
            <a:lvl1pPr algn="ctr">
              <a:defRPr sz="6000" kern="1200" spc="2200" baseline="0">
                <a:solidFill>
                  <a:schemeClr val="accent5"/>
                </a:solidFill>
              </a:defRPr>
            </a:lvl1pPr>
          </a:lstStyle>
          <a:p>
            <a:r>
              <a:rPr lang="en-US" dirty="0"/>
              <a:t>Click to edit title</a:t>
            </a:r>
          </a:p>
        </p:txBody>
      </p:sp>
      <p:sp>
        <p:nvSpPr>
          <p:cNvPr id="12" name="Subtitle 2">
            <a:extLst>
              <a:ext uri="{FF2B5EF4-FFF2-40B4-BE49-F238E27FC236}">
                <a16:creationId xmlns:a16="http://schemas.microsoft.com/office/drawing/2014/main" id="{58B9CAE2-F3DD-D6D3-96C8-D947A4117752}"/>
              </a:ext>
            </a:extLst>
          </p:cNvPr>
          <p:cNvSpPr>
            <a:spLocks noGrp="1"/>
          </p:cNvSpPr>
          <p:nvPr>
            <p:ph type="subTitle" idx="1" hasCustomPrompt="1"/>
          </p:nvPr>
        </p:nvSpPr>
        <p:spPr>
          <a:xfrm>
            <a:off x="3" y="3558868"/>
            <a:ext cx="12191997" cy="781119"/>
          </a:xfrm>
        </p:spPr>
        <p:txBody>
          <a:bodyPr>
            <a:noAutofit/>
          </a:bodyPr>
          <a:lstStyle>
            <a:lvl1pPr marL="0" indent="0" algn="ctr">
              <a:buNone/>
              <a:defRPr sz="4000" b="0" i="0" spc="1800" baseline="0">
                <a:solidFill>
                  <a:schemeClr val="bg1"/>
                </a:solidFill>
                <a:latin typeface="Biome Light" panose="020B0303030204020804" pitchFamily="34" charset="0"/>
                <a:cs typeface="Biome Light" panose="020B03030302040208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8" name="Text Placeholder 9">
            <a:extLst>
              <a:ext uri="{FF2B5EF4-FFF2-40B4-BE49-F238E27FC236}">
                <a16:creationId xmlns:a16="http://schemas.microsoft.com/office/drawing/2014/main" id="{07BA9FA4-8138-9E88-1DA3-FE01F56721B5}"/>
              </a:ext>
            </a:extLst>
          </p:cNvPr>
          <p:cNvSpPr>
            <a:spLocks noGrp="1"/>
          </p:cNvSpPr>
          <p:nvPr>
            <p:ph type="body" sz="quarter" idx="10" hasCustomPrompt="1"/>
          </p:nvPr>
        </p:nvSpPr>
        <p:spPr>
          <a:xfrm>
            <a:off x="0" y="5532550"/>
            <a:ext cx="12192000" cy="1323440"/>
          </a:xfrm>
          <a:solidFill>
            <a:schemeClr val="tx1">
              <a:alpha val="61961"/>
            </a:schemeClr>
          </a:solidFill>
        </p:spPr>
        <p:txBody>
          <a:bodyPr lIns="0" tIns="0" rIns="0" bIns="0" anchor="ctr" anchorCtr="0">
            <a:noAutofit/>
          </a:bodyPr>
          <a:lstStyle>
            <a:lvl1pPr marL="0" indent="0" algn="ctr">
              <a:lnSpc>
                <a:spcPct val="60000"/>
              </a:lnSpc>
              <a:buNone/>
              <a:defRPr sz="2000" b="0" i="0" spc="300">
                <a:solidFill>
                  <a:schemeClr val="bg1"/>
                </a:solidFill>
                <a:latin typeface="+mn-lt"/>
                <a:cs typeface="Arial" panose="020B0604020202020204" pitchFamily="34" charset="0"/>
              </a:defRPr>
            </a:lvl1pPr>
          </a:lstStyle>
          <a:p>
            <a:pPr lvl="0"/>
            <a:r>
              <a:rPr lang="en-US" dirty="0"/>
              <a:t>Click to edit master text style</a:t>
            </a:r>
          </a:p>
        </p:txBody>
      </p:sp>
    </p:spTree>
    <p:extLst>
      <p:ext uri="{BB962C8B-B14F-4D97-AF65-F5344CB8AC3E}">
        <p14:creationId xmlns:p14="http://schemas.microsoft.com/office/powerpoint/2010/main" val="411932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5845" y="-6350"/>
            <a:ext cx="7732295" cy="6853863"/>
          </a:xfrm>
          <a:prstGeom prst="rect">
            <a:avLst/>
          </a:prstGeom>
        </p:spPr>
      </p:pic>
      <p:sp>
        <p:nvSpPr>
          <p:cNvPr id="7" name="Rectangle 6">
            <a:extLst>
              <a:ext uri="{FF2B5EF4-FFF2-40B4-BE49-F238E27FC236}">
                <a16:creationId xmlns:a16="http://schemas.microsoft.com/office/drawing/2014/main" id="{F5F19E97-D266-0158-DB58-8B80C6AE8445}"/>
              </a:ext>
            </a:extLst>
          </p:cNvPr>
          <p:cNvSpPr/>
          <p:nvPr userDrawn="1"/>
        </p:nvSpPr>
        <p:spPr>
          <a:xfrm>
            <a:off x="-1" y="0"/>
            <a:ext cx="8784040" cy="685915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3661" y="1052108"/>
            <a:ext cx="6910627" cy="1164882"/>
          </a:xfrm>
        </p:spPr>
        <p:txBody>
          <a:bodyPr anchor="b">
            <a:noAutofit/>
          </a:bodyPr>
          <a:lstStyle/>
          <a:p>
            <a:r>
              <a:rPr lang="en-US" dirty="0"/>
              <a:t>Click to edit title style</a:t>
            </a:r>
          </a:p>
        </p:txBody>
      </p:sp>
      <p:sp>
        <p:nvSpPr>
          <p:cNvPr id="13" name="Oval 12">
            <a:extLst>
              <a:ext uri="{FF2B5EF4-FFF2-40B4-BE49-F238E27FC236}">
                <a16:creationId xmlns:a16="http://schemas.microsoft.com/office/drawing/2014/main" id="{FAEE2076-2104-00E8-4FC5-D2D1939662A8}"/>
              </a:ext>
            </a:extLst>
          </p:cNvPr>
          <p:cNvSpPr/>
          <p:nvPr userDrawn="1"/>
        </p:nvSpPr>
        <p:spPr>
          <a:xfrm>
            <a:off x="1876516" y="842493"/>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4" name="Oval 13">
            <a:extLst>
              <a:ext uri="{FF2B5EF4-FFF2-40B4-BE49-F238E27FC236}">
                <a16:creationId xmlns:a16="http://schemas.microsoft.com/office/drawing/2014/main" id="{529EA78E-CF91-A313-1EA3-1B737189BE6A}"/>
              </a:ext>
            </a:extLst>
          </p:cNvPr>
          <p:cNvSpPr/>
          <p:nvPr userDrawn="1"/>
        </p:nvSpPr>
        <p:spPr>
          <a:xfrm>
            <a:off x="3272500" y="5713197"/>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1" name="Text Placeholder 19">
            <a:extLst>
              <a:ext uri="{FF2B5EF4-FFF2-40B4-BE49-F238E27FC236}">
                <a16:creationId xmlns:a16="http://schemas.microsoft.com/office/drawing/2014/main" id="{BC4BAB7B-AB4F-FB57-387C-7A8618043E21}"/>
              </a:ext>
            </a:extLst>
          </p:cNvPr>
          <p:cNvSpPr>
            <a:spLocks noGrp="1"/>
          </p:cNvSpPr>
          <p:nvPr>
            <p:ph type="body" sz="quarter" idx="30"/>
          </p:nvPr>
        </p:nvSpPr>
        <p:spPr>
          <a:xfrm>
            <a:off x="1025623" y="2530837"/>
            <a:ext cx="6888665" cy="961087"/>
          </a:xfrm>
        </p:spPr>
        <p:txBody>
          <a:bodyPr>
            <a:noAutofit/>
          </a:bodyPr>
          <a:lstStyle>
            <a:lvl1pPr>
              <a:lnSpc>
                <a:spcPct val="140000"/>
              </a:lnSpc>
              <a:defRPr sz="2000"/>
            </a:lvl1pPr>
          </a:lstStyle>
          <a:p>
            <a:pPr lvl="0"/>
            <a:r>
              <a:rPr lang="en-US"/>
              <a:t>Click to edit Master text styles</a:t>
            </a:r>
          </a:p>
        </p:txBody>
      </p:sp>
      <p:sp>
        <p:nvSpPr>
          <p:cNvPr id="18" name="Text Placeholder 5">
            <a:extLst>
              <a:ext uri="{FF2B5EF4-FFF2-40B4-BE49-F238E27FC236}">
                <a16:creationId xmlns:a16="http://schemas.microsoft.com/office/drawing/2014/main" id="{7512376E-E81C-EEBC-A5F9-53785637088E}"/>
              </a:ext>
            </a:extLst>
          </p:cNvPr>
          <p:cNvSpPr>
            <a:spLocks noGrp="1"/>
          </p:cNvSpPr>
          <p:nvPr>
            <p:ph type="body" sz="quarter" idx="28" hasCustomPrompt="1"/>
          </p:nvPr>
        </p:nvSpPr>
        <p:spPr>
          <a:xfrm>
            <a:off x="1025624" y="3617963"/>
            <a:ext cx="6888665" cy="2241805"/>
          </a:xfrm>
        </p:spPr>
        <p:txBody>
          <a:bodyPr anchor="t">
            <a:noAutofit/>
          </a:bodyPr>
          <a:lstStyle>
            <a:lvl1pPr marL="285750" marR="0" indent="-285750" algn="l" defTabSz="914400" rtl="0" eaLnBrk="1" fontAlgn="auto" latinLnBrk="0" hangingPunct="1">
              <a:lnSpc>
                <a:spcPct val="150000"/>
              </a:lnSpc>
              <a:spcBef>
                <a:spcPts val="1000"/>
              </a:spcBef>
              <a:spcAft>
                <a:spcPts val="0"/>
              </a:spcAft>
              <a:buClr>
                <a:schemeClr val="accent6"/>
              </a:buClr>
              <a:buSzTx/>
              <a:buFont typeface="Arial" panose="020B0604020202020204" pitchFamily="34" charset="0"/>
              <a:buChar char="•"/>
              <a:tabLst/>
              <a:defRPr sz="1600">
                <a:solidFill>
                  <a:schemeClr val="bg1"/>
                </a:solidFill>
                <a:latin typeface="+mn-lt"/>
                <a:cs typeface="Biome" panose="020B0503030204020804" pitchFamily="34" charset="0"/>
              </a:defRPr>
            </a:lvl1pPr>
          </a:lstStyle>
          <a:p>
            <a:pPr marL="285750" marR="0" lvl="0" indent="-285750" algn="l" defTabSz="914400" rtl="0" eaLnBrk="1" fontAlgn="auto" latinLnBrk="0" hangingPunct="1">
              <a:lnSpc>
                <a:spcPct val="100000"/>
              </a:lnSpc>
              <a:spcBef>
                <a:spcPts val="1000"/>
              </a:spcBef>
              <a:spcAft>
                <a:spcPts val="0"/>
              </a:spcAft>
              <a:buClr>
                <a:schemeClr val="accent6"/>
              </a:buClr>
              <a:buSzTx/>
              <a:tabLst/>
              <a:defRPr/>
            </a:pPr>
            <a:r>
              <a:rPr lang="en-US" dirty="0">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a:pPr>
            <a:r>
              <a:rPr lang="en-US" dirty="0">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buFont typeface="Arial" panose="020B0604020202020204" pitchFamily="34" charset="0"/>
              <a:buChar char="•"/>
              <a:tabLst/>
              <a:defRPr/>
            </a:pPr>
            <a:r>
              <a:rPr lang="en-US" dirty="0">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a:pPr>
            <a:endParaRPr lang="en-US" dirty="0">
              <a:solidFill>
                <a:schemeClr val="bg1"/>
              </a:solidFill>
            </a:endParaRPr>
          </a:p>
          <a:p>
            <a:endParaRPr lang="en-US" dirty="0">
              <a:solidFill>
                <a:schemeClr val="bg1"/>
              </a:solidFill>
            </a:endParaRPr>
          </a:p>
          <a:p>
            <a:endParaRPr lang="en-US" dirty="0">
              <a:solidFill>
                <a:schemeClr val="bg1"/>
              </a:solidFill>
            </a:endParaRPr>
          </a:p>
        </p:txBody>
      </p:sp>
      <p:cxnSp>
        <p:nvCxnSpPr>
          <p:cNvPr id="15" name="Straight Connector 14">
            <a:extLst>
              <a:ext uri="{FF2B5EF4-FFF2-40B4-BE49-F238E27FC236}">
                <a16:creationId xmlns:a16="http://schemas.microsoft.com/office/drawing/2014/main" id="{A67E9B3C-3EC9-30D0-6EEC-FFD2F1067447}"/>
              </a:ext>
            </a:extLst>
          </p:cNvPr>
          <p:cNvCxnSpPr>
            <a:cxnSpLocks/>
          </p:cNvCxnSpPr>
          <p:nvPr userDrawn="1"/>
        </p:nvCxnSpPr>
        <p:spPr>
          <a:xfrm>
            <a:off x="-12590" y="2359726"/>
            <a:ext cx="532008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CB971EAC-E57B-EF86-ED6F-AE35987CDF0C}"/>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19" name="Slide Number Placeholder 5">
            <a:extLst>
              <a:ext uri="{FF2B5EF4-FFF2-40B4-BE49-F238E27FC236}">
                <a16:creationId xmlns:a16="http://schemas.microsoft.com/office/drawing/2014/main" id="{8A0ED8DF-4F9C-BDFE-68ED-49B03A5441CE}"/>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6" name="Graphic 12">
            <a:extLst>
              <a:ext uri="{FF2B5EF4-FFF2-40B4-BE49-F238E27FC236}">
                <a16:creationId xmlns:a16="http://schemas.microsoft.com/office/drawing/2014/main" id="{44BC0460-E5E3-23E3-6335-36CF4BEB87F3}"/>
              </a:ext>
            </a:extLst>
          </p:cNvPr>
          <p:cNvSpPr/>
          <p:nvPr userDrawn="1"/>
        </p:nvSpPr>
        <p:spPr>
          <a:xfrm>
            <a:off x="2360199" y="596691"/>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16166623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a:gsLst>
            <a:gs pos="100000">
              <a:schemeClr val="tx2"/>
            </a:gs>
            <a:gs pos="81000">
              <a:schemeClr val="accent6"/>
            </a:gs>
            <a:gs pos="31000">
              <a:srgbClr val="02090E"/>
            </a:gs>
            <a:gs pos="14000">
              <a:schemeClr val="accent4">
                <a:lumMod val="75000"/>
              </a:schemeClr>
            </a:gs>
            <a:gs pos="0">
              <a:schemeClr val="accent4"/>
            </a:gs>
          </a:gsLst>
          <a:lin ang="7800000" scaled="0"/>
        </a:grad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E699CB90-DCF5-D9AC-0A86-1E02CB3418D4}"/>
              </a:ext>
            </a:extLst>
          </p:cNvPr>
          <p:cNvPicPr>
            <a:picLocks noChangeAspect="1"/>
          </p:cNvPicPr>
          <p:nvPr userDrawn="1"/>
        </p:nvPicPr>
        <p:blipFill>
          <a:blip r:embed="rId2">
            <a:alphaModFix amt="18000"/>
          </a:blip>
          <a:srcRect/>
          <a:stretch/>
        </p:blipFill>
        <p:spPr>
          <a:xfrm>
            <a:off x="0" y="11089"/>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36" name="Rectangle 35">
            <a:extLst>
              <a:ext uri="{FF2B5EF4-FFF2-40B4-BE49-F238E27FC236}">
                <a16:creationId xmlns:a16="http://schemas.microsoft.com/office/drawing/2014/main" id="{0ADD8375-FF36-FC51-FBBD-A4EBCE6D932A}"/>
              </a:ext>
            </a:extLst>
          </p:cNvPr>
          <p:cNvSpPr/>
          <p:nvPr userDrawn="1"/>
        </p:nvSpPr>
        <p:spPr>
          <a:xfrm>
            <a:off x="322118" y="365124"/>
            <a:ext cx="11547765" cy="6237287"/>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DF8070BB-B3B5-3A8A-2466-D661C741794F}"/>
              </a:ext>
            </a:extLst>
          </p:cNvPr>
          <p:cNvSpPr>
            <a:spLocks noGrp="1"/>
          </p:cNvSpPr>
          <p:nvPr>
            <p:ph type="title"/>
          </p:nvPr>
        </p:nvSpPr>
        <p:spPr>
          <a:xfrm>
            <a:off x="838198" y="365125"/>
            <a:ext cx="10515601" cy="1325563"/>
          </a:xfrm>
        </p:spPr>
        <p:txBody>
          <a:bodyPr>
            <a:noAutofit/>
          </a:bodyPr>
          <a:lstStyle>
            <a:lvl1pPr algn="ctr">
              <a:defRPr spc="0"/>
            </a:lvl1pPr>
          </a:lstStyle>
          <a:p>
            <a:r>
              <a:rPr lang="en-US"/>
              <a:t>Click to edit Master title style</a:t>
            </a:r>
            <a:endParaRPr lang="en-US" dirty="0"/>
          </a:p>
        </p:txBody>
      </p:sp>
      <p:sp>
        <p:nvSpPr>
          <p:cNvPr id="25" name="Text Placeholder 5">
            <a:extLst>
              <a:ext uri="{FF2B5EF4-FFF2-40B4-BE49-F238E27FC236}">
                <a16:creationId xmlns:a16="http://schemas.microsoft.com/office/drawing/2014/main" id="{70A684CF-D752-D358-B0D4-0DA2FFB2C780}"/>
              </a:ext>
            </a:extLst>
          </p:cNvPr>
          <p:cNvSpPr>
            <a:spLocks noGrp="1"/>
          </p:cNvSpPr>
          <p:nvPr>
            <p:ph type="body" sz="quarter" idx="29" hasCustomPrompt="1"/>
          </p:nvPr>
        </p:nvSpPr>
        <p:spPr>
          <a:xfrm>
            <a:off x="1709530" y="2220319"/>
            <a:ext cx="8845828" cy="929026"/>
          </a:xfrm>
        </p:spPr>
        <p:txBody>
          <a:bodyPr anchor="t">
            <a:noAutofit/>
          </a:bodyPr>
          <a:lstStyle>
            <a:lvl1pPr marL="0" indent="0" algn="ctr">
              <a:lnSpc>
                <a:spcPct val="140000"/>
              </a:lnSpc>
              <a:buFontTx/>
              <a:buNone/>
              <a:defRPr sz="1600">
                <a:solidFill>
                  <a:schemeClr val="bg1"/>
                </a:solidFill>
                <a:latin typeface="+mn-lt"/>
                <a:cs typeface="Arial" panose="020B0604020202020204" pitchFamily="34" charset="0"/>
              </a:defRPr>
            </a:lvl1pPr>
          </a:lstStyle>
          <a:p>
            <a:r>
              <a:rPr lang="en-US" dirty="0">
                <a:solidFill>
                  <a:schemeClr val="bg1"/>
                </a:solidFill>
              </a:rPr>
              <a:t>Click to edit master text style</a:t>
            </a:r>
          </a:p>
        </p:txBody>
      </p:sp>
      <p:cxnSp>
        <p:nvCxnSpPr>
          <p:cNvPr id="12" name="Straight Connector 11">
            <a:extLst>
              <a:ext uri="{FF2B5EF4-FFF2-40B4-BE49-F238E27FC236}">
                <a16:creationId xmlns:a16="http://schemas.microsoft.com/office/drawing/2014/main" id="{B9C04702-97CE-9583-8282-DF8500E5ABEF}"/>
              </a:ext>
            </a:extLst>
          </p:cNvPr>
          <p:cNvCxnSpPr>
            <a:cxnSpLocks/>
          </p:cNvCxnSpPr>
          <p:nvPr userDrawn="1"/>
        </p:nvCxnSpPr>
        <p:spPr>
          <a:xfrm>
            <a:off x="4451205" y="3330985"/>
            <a:ext cx="0" cy="1774795"/>
          </a:xfrm>
          <a:prstGeom prst="line">
            <a:avLst/>
          </a:prstGeom>
          <a:ln w="25400">
            <a:gradFill>
              <a:gsLst>
                <a:gs pos="0">
                  <a:schemeClr val="accent4">
                    <a:lumMod val="50000"/>
                  </a:schemeClr>
                </a:gs>
                <a:gs pos="100000">
                  <a:schemeClr val="accent6"/>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6439E47-02A2-4A4F-1E4A-5DF22C90533A}"/>
              </a:ext>
            </a:extLst>
          </p:cNvPr>
          <p:cNvCxnSpPr>
            <a:cxnSpLocks/>
          </p:cNvCxnSpPr>
          <p:nvPr userDrawn="1"/>
        </p:nvCxnSpPr>
        <p:spPr>
          <a:xfrm>
            <a:off x="7756108" y="3330985"/>
            <a:ext cx="0" cy="1774795"/>
          </a:xfrm>
          <a:prstGeom prst="line">
            <a:avLst/>
          </a:prstGeom>
          <a:ln w="25400">
            <a:gradFill>
              <a:gsLst>
                <a:gs pos="0">
                  <a:schemeClr val="accent4">
                    <a:lumMod val="50000"/>
                  </a:schemeClr>
                </a:gs>
                <a:gs pos="100000">
                  <a:schemeClr val="accent6"/>
                </a:gs>
              </a:gsLst>
              <a:lin ang="5400000" scaled="0"/>
            </a:gradFill>
          </a:ln>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1ABCF599-DE3A-3924-1B55-8986557F7D68}"/>
              </a:ext>
            </a:extLst>
          </p:cNvPr>
          <p:cNvSpPr>
            <a:spLocks noGrp="1"/>
          </p:cNvSpPr>
          <p:nvPr>
            <p:ph type="body" sz="quarter" idx="33"/>
          </p:nvPr>
        </p:nvSpPr>
        <p:spPr>
          <a:xfrm>
            <a:off x="1557437" y="3360802"/>
            <a:ext cx="2522391" cy="1721355"/>
          </a:xfrm>
        </p:spPr>
        <p:txBody>
          <a:bodyPr anchor="ctr">
            <a:noAutofit/>
          </a:bodyPr>
          <a:lstStyle>
            <a:lvl1pPr algn="ctr">
              <a:defRPr sz="2000"/>
            </a:lvl1pPr>
          </a:lstStyle>
          <a:p>
            <a:pPr lvl="0"/>
            <a:r>
              <a:rPr lang="en-US"/>
              <a:t>Click to edit Master text styles</a:t>
            </a:r>
          </a:p>
        </p:txBody>
      </p:sp>
      <p:sp>
        <p:nvSpPr>
          <p:cNvPr id="19" name="Text Placeholder 3">
            <a:extLst>
              <a:ext uri="{FF2B5EF4-FFF2-40B4-BE49-F238E27FC236}">
                <a16:creationId xmlns:a16="http://schemas.microsoft.com/office/drawing/2014/main" id="{95711A8B-0B07-4705-5569-EA1C5E3964C1}"/>
              </a:ext>
            </a:extLst>
          </p:cNvPr>
          <p:cNvSpPr>
            <a:spLocks noGrp="1"/>
          </p:cNvSpPr>
          <p:nvPr>
            <p:ph type="body" sz="quarter" idx="34"/>
          </p:nvPr>
        </p:nvSpPr>
        <p:spPr>
          <a:xfrm>
            <a:off x="4800601" y="3358082"/>
            <a:ext cx="2587137" cy="1721355"/>
          </a:xfrm>
        </p:spPr>
        <p:txBody>
          <a:bodyPr anchor="ctr">
            <a:noAutofit/>
          </a:bodyPr>
          <a:lstStyle>
            <a:lvl1pPr algn="ctr">
              <a:defRPr sz="2000"/>
            </a:lvl1pPr>
          </a:lstStyle>
          <a:p>
            <a:pPr lvl="0"/>
            <a:r>
              <a:rPr lang="en-US"/>
              <a:t>Click to edit Master text styles</a:t>
            </a:r>
          </a:p>
        </p:txBody>
      </p:sp>
      <p:sp>
        <p:nvSpPr>
          <p:cNvPr id="21" name="Text Placeholder 3">
            <a:extLst>
              <a:ext uri="{FF2B5EF4-FFF2-40B4-BE49-F238E27FC236}">
                <a16:creationId xmlns:a16="http://schemas.microsoft.com/office/drawing/2014/main" id="{18BA5EC5-6267-42DB-3068-781F4FBA3354}"/>
              </a:ext>
            </a:extLst>
          </p:cNvPr>
          <p:cNvSpPr>
            <a:spLocks noGrp="1"/>
          </p:cNvSpPr>
          <p:nvPr>
            <p:ph type="body" sz="quarter" idx="35"/>
          </p:nvPr>
        </p:nvSpPr>
        <p:spPr>
          <a:xfrm>
            <a:off x="8125381" y="3360802"/>
            <a:ext cx="2587137" cy="1721355"/>
          </a:xfrm>
        </p:spPr>
        <p:txBody>
          <a:bodyPr anchor="ctr">
            <a:noAutofit/>
          </a:bodyPr>
          <a:lstStyle>
            <a:lvl1pPr algn="ctr">
              <a:defRPr sz="2000"/>
            </a:lvl1pPr>
          </a:lstStyle>
          <a:p>
            <a:pPr lvl="0"/>
            <a:r>
              <a:rPr lang="en-US"/>
              <a:t>Click to edit Master text styles</a:t>
            </a:r>
          </a:p>
        </p:txBody>
      </p:sp>
      <p:sp>
        <p:nvSpPr>
          <p:cNvPr id="22" name="Footer Placeholder 4">
            <a:extLst>
              <a:ext uri="{FF2B5EF4-FFF2-40B4-BE49-F238E27FC236}">
                <a16:creationId xmlns:a16="http://schemas.microsoft.com/office/drawing/2014/main" id="{2E394DBB-1E16-C49F-3143-1C827302DEE2}"/>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23" name="Slide Number Placeholder 5">
            <a:extLst>
              <a:ext uri="{FF2B5EF4-FFF2-40B4-BE49-F238E27FC236}">
                <a16:creationId xmlns:a16="http://schemas.microsoft.com/office/drawing/2014/main" id="{CE982166-168E-4452-AD77-7BDE30E28F33}"/>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4" name="Graphic 12">
            <a:extLst>
              <a:ext uri="{FF2B5EF4-FFF2-40B4-BE49-F238E27FC236}">
                <a16:creationId xmlns:a16="http://schemas.microsoft.com/office/drawing/2014/main" id="{33860DCC-9F93-1344-72B0-356F9A045A3A}"/>
              </a:ext>
            </a:extLst>
          </p:cNvPr>
          <p:cNvSpPr/>
          <p:nvPr userDrawn="1"/>
        </p:nvSpPr>
        <p:spPr>
          <a:xfrm>
            <a:off x="873270" y="3931194"/>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5" name="Graphic 15">
            <a:extLst>
              <a:ext uri="{FF2B5EF4-FFF2-40B4-BE49-F238E27FC236}">
                <a16:creationId xmlns:a16="http://schemas.microsoft.com/office/drawing/2014/main" id="{1ABE433E-FA5E-3262-5CAB-46DED868AF63}"/>
              </a:ext>
            </a:extLst>
          </p:cNvPr>
          <p:cNvSpPr/>
          <p:nvPr userDrawn="1"/>
        </p:nvSpPr>
        <p:spPr>
          <a:xfrm>
            <a:off x="10658835" y="2022227"/>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16" name="Graphic 15">
            <a:extLst>
              <a:ext uri="{FF2B5EF4-FFF2-40B4-BE49-F238E27FC236}">
                <a16:creationId xmlns:a16="http://schemas.microsoft.com/office/drawing/2014/main" id="{67D7C421-15EE-D350-36FE-97825F63A2BA}"/>
              </a:ext>
            </a:extLst>
          </p:cNvPr>
          <p:cNvSpPr/>
          <p:nvPr userDrawn="1"/>
        </p:nvSpPr>
        <p:spPr>
          <a:xfrm>
            <a:off x="8496299" y="5218771"/>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3039030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a:gsLst>
            <a:gs pos="100000">
              <a:schemeClr val="tx2"/>
            </a:gs>
            <a:gs pos="81000">
              <a:schemeClr val="accent6"/>
            </a:gs>
            <a:gs pos="31000">
              <a:srgbClr val="02090E"/>
            </a:gs>
            <a:gs pos="14000">
              <a:schemeClr val="accent4">
                <a:lumMod val="75000"/>
              </a:schemeClr>
            </a:gs>
            <a:gs pos="0">
              <a:schemeClr val="accent4"/>
            </a:gs>
          </a:gsLst>
          <a:lin ang="7800000" scaled="0"/>
        </a:gra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E869C67-E833-BD41-7743-D6450600B945}"/>
              </a:ext>
            </a:extLst>
          </p:cNvPr>
          <p:cNvPicPr>
            <a:picLocks noChangeAspect="1"/>
          </p:cNvPicPr>
          <p:nvPr userDrawn="1"/>
        </p:nvPicPr>
        <p:blipFill rotWithShape="1">
          <a:blip r:embed="rId2">
            <a:alphaModFix amt="39000"/>
          </a:blip>
          <a:srcRect l="30375" t="11383" b="18991"/>
          <a:stretch/>
        </p:blipFill>
        <p:spPr>
          <a:xfrm>
            <a:off x="0" y="1"/>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23" name="Rectangle 22">
            <a:extLst>
              <a:ext uri="{FF2B5EF4-FFF2-40B4-BE49-F238E27FC236}">
                <a16:creationId xmlns:a16="http://schemas.microsoft.com/office/drawing/2014/main" id="{B5F27405-A048-8186-4834-FCBC24391D91}"/>
              </a:ext>
            </a:extLst>
          </p:cNvPr>
          <p:cNvSpPr/>
          <p:nvPr userDrawn="1"/>
        </p:nvSpPr>
        <p:spPr>
          <a:xfrm>
            <a:off x="532" y="11284"/>
            <a:ext cx="12192000" cy="684532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DF8070BB-B3B5-3A8A-2466-D661C741794F}"/>
              </a:ext>
            </a:extLst>
          </p:cNvPr>
          <p:cNvSpPr>
            <a:spLocks noGrp="1"/>
          </p:cNvSpPr>
          <p:nvPr>
            <p:ph type="title"/>
          </p:nvPr>
        </p:nvSpPr>
        <p:spPr>
          <a:xfrm>
            <a:off x="835370" y="365125"/>
            <a:ext cx="10515601" cy="1325563"/>
          </a:xfrm>
        </p:spPr>
        <p:txBody>
          <a:bodyPr>
            <a:noAutofit/>
          </a:bodyPr>
          <a:lstStyle>
            <a:lvl1pPr algn="ctr">
              <a:defRPr spc="0"/>
            </a:lvl1pPr>
          </a:lstStyle>
          <a:p>
            <a:r>
              <a:rPr lang="en-US"/>
              <a:t>Click to edit Master title style</a:t>
            </a:r>
            <a:endParaRPr lang="en-US" dirty="0"/>
          </a:p>
        </p:txBody>
      </p:sp>
      <p:sp>
        <p:nvSpPr>
          <p:cNvPr id="38" name="Text Placeholder 19">
            <a:extLst>
              <a:ext uri="{FF2B5EF4-FFF2-40B4-BE49-F238E27FC236}">
                <a16:creationId xmlns:a16="http://schemas.microsoft.com/office/drawing/2014/main" id="{416EC7F6-3F25-98AA-EA20-A759C49841A2}"/>
              </a:ext>
            </a:extLst>
          </p:cNvPr>
          <p:cNvSpPr>
            <a:spLocks noGrp="1"/>
          </p:cNvSpPr>
          <p:nvPr>
            <p:ph type="body" sz="quarter" idx="30" hasCustomPrompt="1"/>
          </p:nvPr>
        </p:nvSpPr>
        <p:spPr>
          <a:xfrm>
            <a:off x="1828739" y="2714455"/>
            <a:ext cx="3953594" cy="509671"/>
          </a:xfrm>
        </p:spPr>
        <p:txBody>
          <a:bodyPr anchor="ctr">
            <a:noAutofit/>
          </a:bodyPr>
          <a:lstStyle>
            <a:lvl1pPr>
              <a:defRPr sz="2000" spc="300"/>
            </a:lvl1pPr>
          </a:lstStyle>
          <a:p>
            <a:pPr lvl="0"/>
            <a:r>
              <a:rPr lang="en-US" dirty="0"/>
              <a:t>Click to edit text</a:t>
            </a:r>
          </a:p>
        </p:txBody>
      </p:sp>
      <p:sp>
        <p:nvSpPr>
          <p:cNvPr id="40" name="Text Placeholder 19">
            <a:extLst>
              <a:ext uri="{FF2B5EF4-FFF2-40B4-BE49-F238E27FC236}">
                <a16:creationId xmlns:a16="http://schemas.microsoft.com/office/drawing/2014/main" id="{59A4D373-2403-6A05-1927-144387611C25}"/>
              </a:ext>
            </a:extLst>
          </p:cNvPr>
          <p:cNvSpPr>
            <a:spLocks noGrp="1"/>
          </p:cNvSpPr>
          <p:nvPr>
            <p:ph type="body" sz="quarter" idx="32" hasCustomPrompt="1"/>
          </p:nvPr>
        </p:nvSpPr>
        <p:spPr>
          <a:xfrm>
            <a:off x="6966224" y="2700810"/>
            <a:ext cx="3911982" cy="523316"/>
          </a:xfrm>
        </p:spPr>
        <p:txBody>
          <a:bodyPr anchor="ctr">
            <a:noAutofit/>
          </a:bodyPr>
          <a:lstStyle>
            <a:lvl1pPr>
              <a:defRPr sz="2000" spc="300"/>
            </a:lvl1pPr>
          </a:lstStyle>
          <a:p>
            <a:pPr lvl="0"/>
            <a:r>
              <a:rPr lang="en-US" dirty="0"/>
              <a:t>Click to edit text</a:t>
            </a:r>
          </a:p>
        </p:txBody>
      </p:sp>
      <p:sp>
        <p:nvSpPr>
          <p:cNvPr id="5" name="Content Placeholder 4">
            <a:extLst>
              <a:ext uri="{FF2B5EF4-FFF2-40B4-BE49-F238E27FC236}">
                <a16:creationId xmlns:a16="http://schemas.microsoft.com/office/drawing/2014/main" id="{A2003C5A-BF21-DE87-0ED1-3E2D0F32B5D8}"/>
              </a:ext>
            </a:extLst>
          </p:cNvPr>
          <p:cNvSpPr>
            <a:spLocks noGrp="1"/>
          </p:cNvSpPr>
          <p:nvPr>
            <p:ph sz="quarter" idx="35"/>
          </p:nvPr>
        </p:nvSpPr>
        <p:spPr>
          <a:xfrm>
            <a:off x="1864931" y="3448050"/>
            <a:ext cx="3911982" cy="2307568"/>
          </a:xfrm>
        </p:spPr>
        <p:txBody>
          <a:bodyPr/>
          <a:lstStyle>
            <a:lvl1pPr marL="283464" indent="-283464">
              <a:buClr>
                <a:schemeClr val="accent6"/>
              </a:buClr>
              <a:buFont typeface="Arial" panose="020B0604020202020204" pitchFamily="34" charset="0"/>
              <a:buChar char="•"/>
              <a:defRPr sz="1600" spc="200" baseline="0">
                <a:solidFill>
                  <a:schemeClr val="bg1"/>
                </a:solidFill>
                <a:latin typeface="+mn-lt"/>
              </a:defRPr>
            </a:lvl1pPr>
            <a:lvl2pPr marL="566928" indent="-283464">
              <a:defRPr sz="1600"/>
            </a:lvl2pPr>
            <a:lvl3pPr marL="859536" indent="-283464">
              <a:defRPr sz="1600"/>
            </a:lvl3pPr>
            <a:lvl4pPr marL="1152144">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Content Placeholder 4">
            <a:extLst>
              <a:ext uri="{FF2B5EF4-FFF2-40B4-BE49-F238E27FC236}">
                <a16:creationId xmlns:a16="http://schemas.microsoft.com/office/drawing/2014/main" id="{39870F08-C2AE-9AF7-58DE-EEA8A48BEDA9}"/>
              </a:ext>
            </a:extLst>
          </p:cNvPr>
          <p:cNvSpPr>
            <a:spLocks noGrp="1"/>
          </p:cNvSpPr>
          <p:nvPr>
            <p:ph sz="quarter" idx="36"/>
          </p:nvPr>
        </p:nvSpPr>
        <p:spPr>
          <a:xfrm>
            <a:off x="6966224" y="3448050"/>
            <a:ext cx="3911982" cy="2307568"/>
          </a:xfrm>
        </p:spPr>
        <p:txBody>
          <a:bodyPr/>
          <a:lstStyle>
            <a:lvl1pPr marL="283464" indent="-283464">
              <a:buClr>
                <a:schemeClr val="accent6"/>
              </a:buClr>
              <a:buFont typeface="Arial" panose="020B0604020202020204" pitchFamily="34" charset="0"/>
              <a:buChar char="•"/>
              <a:defRPr sz="1600" spc="200" baseline="0">
                <a:solidFill>
                  <a:schemeClr val="bg1"/>
                </a:solidFill>
                <a:latin typeface="+mn-lt"/>
              </a:defRPr>
            </a:lvl1pPr>
            <a:lvl2pPr marL="566928" indent="-283464">
              <a:defRPr sz="1600"/>
            </a:lvl2pPr>
            <a:lvl3pPr marL="859536" indent="-283464">
              <a:defRPr sz="1600"/>
            </a:lvl3pPr>
            <a:lvl4pPr marL="1152144">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1" name="Graphic 15">
            <a:extLst>
              <a:ext uri="{FF2B5EF4-FFF2-40B4-BE49-F238E27FC236}">
                <a16:creationId xmlns:a16="http://schemas.microsoft.com/office/drawing/2014/main" id="{FFDFB3E1-7148-2A79-2224-9A66EE89CDB3}"/>
              </a:ext>
            </a:extLst>
          </p:cNvPr>
          <p:cNvSpPr/>
          <p:nvPr userDrawn="1"/>
        </p:nvSpPr>
        <p:spPr>
          <a:xfrm>
            <a:off x="10521648" y="5608449"/>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42" name="Graphic 15">
            <a:extLst>
              <a:ext uri="{FF2B5EF4-FFF2-40B4-BE49-F238E27FC236}">
                <a16:creationId xmlns:a16="http://schemas.microsoft.com/office/drawing/2014/main" id="{4D2D79B7-4A68-FA5E-D644-77D4216A8149}"/>
              </a:ext>
            </a:extLst>
          </p:cNvPr>
          <p:cNvSpPr/>
          <p:nvPr userDrawn="1"/>
        </p:nvSpPr>
        <p:spPr>
          <a:xfrm>
            <a:off x="10981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44" name="Graphic 12">
            <a:extLst>
              <a:ext uri="{FF2B5EF4-FFF2-40B4-BE49-F238E27FC236}">
                <a16:creationId xmlns:a16="http://schemas.microsoft.com/office/drawing/2014/main" id="{09257FA7-91DE-7D44-90E4-63C9DFA962D4}"/>
              </a:ext>
            </a:extLst>
          </p:cNvPr>
          <p:cNvSpPr/>
          <p:nvPr userDrawn="1"/>
        </p:nvSpPr>
        <p:spPr>
          <a:xfrm>
            <a:off x="1306906" y="3837599"/>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5" name="Footer Placeholder 4">
            <a:extLst>
              <a:ext uri="{FF2B5EF4-FFF2-40B4-BE49-F238E27FC236}">
                <a16:creationId xmlns:a16="http://schemas.microsoft.com/office/drawing/2014/main" id="{B02A6961-FD29-3446-6A70-B0D4EE5D14C5}"/>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16" name="Slide Number Placeholder 5">
            <a:extLst>
              <a:ext uri="{FF2B5EF4-FFF2-40B4-BE49-F238E27FC236}">
                <a16:creationId xmlns:a16="http://schemas.microsoft.com/office/drawing/2014/main" id="{68477A85-1CCD-1BF5-8FF0-11B80AE2F6FC}"/>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8" name="Graphic 12">
            <a:extLst>
              <a:ext uri="{FF2B5EF4-FFF2-40B4-BE49-F238E27FC236}">
                <a16:creationId xmlns:a16="http://schemas.microsoft.com/office/drawing/2014/main" id="{4B7933AC-77F8-5A1E-9F12-CD7683B26868}"/>
              </a:ext>
            </a:extLst>
          </p:cNvPr>
          <p:cNvSpPr/>
          <p:nvPr userDrawn="1"/>
        </p:nvSpPr>
        <p:spPr>
          <a:xfrm>
            <a:off x="653351" y="4521502"/>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454591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flip="none" rotWithShape="1">
          <a:gsLst>
            <a:gs pos="0">
              <a:schemeClr val="accent4">
                <a:lumMod val="50000"/>
              </a:schemeClr>
            </a:gs>
            <a:gs pos="28000">
              <a:schemeClr val="tx1"/>
            </a:gs>
            <a:gs pos="80000">
              <a:schemeClr val="accent6">
                <a:lumMod val="50000"/>
              </a:schemeClr>
            </a:gs>
            <a:gs pos="99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0BA61-3394-C68B-D34A-99473398C4DA}"/>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 name="Content Placeholder 3">
            <a:extLst>
              <a:ext uri="{FF2B5EF4-FFF2-40B4-BE49-F238E27FC236}">
                <a16:creationId xmlns:a16="http://schemas.microsoft.com/office/drawing/2014/main" id="{071774B0-5C6F-338C-838B-03C1E04D0C9B}"/>
              </a:ext>
            </a:extLst>
          </p:cNvPr>
          <p:cNvSpPr>
            <a:spLocks noGrp="1"/>
          </p:cNvSpPr>
          <p:nvPr>
            <p:ph sz="quarter" idx="25"/>
          </p:nvPr>
        </p:nvSpPr>
        <p:spPr>
          <a:xfrm>
            <a:off x="849351" y="1683189"/>
            <a:ext cx="10493300" cy="5174811"/>
          </a:xfrm>
          <a:solidFill>
            <a:schemeClr val="bg2"/>
          </a:solidFill>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F13A8728-F1AB-C74B-A3F2-19AC95C547D2}"/>
              </a:ext>
            </a:extLst>
          </p:cNvPr>
          <p:cNvSpPr>
            <a:spLocks noGrp="1"/>
          </p:cNvSpPr>
          <p:nvPr>
            <p:ph type="title"/>
          </p:nvPr>
        </p:nvSpPr>
        <p:spPr>
          <a:xfrm>
            <a:off x="849351" y="365125"/>
            <a:ext cx="10515600" cy="1325563"/>
          </a:xfrm>
        </p:spPr>
        <p:txBody>
          <a:bodyPr>
            <a:noAutofit/>
          </a:bodyPr>
          <a:lstStyle>
            <a:lvl1pPr algn="ctr">
              <a:defRPr spc="0"/>
            </a:lvl1pPr>
          </a:lstStyle>
          <a:p>
            <a:r>
              <a:rPr lang="en-US"/>
              <a:t>Click to edit Master title style</a:t>
            </a:r>
            <a:endParaRPr lang="en-US" dirty="0"/>
          </a:p>
        </p:txBody>
      </p:sp>
      <p:sp>
        <p:nvSpPr>
          <p:cNvPr id="11" name="Graphic 15">
            <a:extLst>
              <a:ext uri="{FF2B5EF4-FFF2-40B4-BE49-F238E27FC236}">
                <a16:creationId xmlns:a16="http://schemas.microsoft.com/office/drawing/2014/main" id="{7FDD546F-3181-A2C4-3ECF-1E4540E1E8FD}"/>
              </a:ext>
            </a:extLst>
          </p:cNvPr>
          <p:cNvSpPr/>
          <p:nvPr userDrawn="1"/>
        </p:nvSpPr>
        <p:spPr>
          <a:xfrm>
            <a:off x="8949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13" name="Graphic 12">
            <a:extLst>
              <a:ext uri="{FF2B5EF4-FFF2-40B4-BE49-F238E27FC236}">
                <a16:creationId xmlns:a16="http://schemas.microsoft.com/office/drawing/2014/main" id="{97F35EB9-5535-DCD3-2424-B71C26EAE49D}"/>
              </a:ext>
            </a:extLst>
          </p:cNvPr>
          <p:cNvSpPr/>
          <p:nvPr userDrawn="1"/>
        </p:nvSpPr>
        <p:spPr>
          <a:xfrm>
            <a:off x="351350" y="4503806"/>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5" name="Footer Placeholder 4">
            <a:extLst>
              <a:ext uri="{FF2B5EF4-FFF2-40B4-BE49-F238E27FC236}">
                <a16:creationId xmlns:a16="http://schemas.microsoft.com/office/drawing/2014/main" id="{2588D46B-94A1-1F67-DBB5-DCEAA4A410AE}"/>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16" name="Slide Number Placeholder 5">
            <a:extLst>
              <a:ext uri="{FF2B5EF4-FFF2-40B4-BE49-F238E27FC236}">
                <a16:creationId xmlns:a16="http://schemas.microsoft.com/office/drawing/2014/main" id="{5B30F573-4108-8909-3C0A-D2447A10921D}"/>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7" name="Graphic 12">
            <a:extLst>
              <a:ext uri="{FF2B5EF4-FFF2-40B4-BE49-F238E27FC236}">
                <a16:creationId xmlns:a16="http://schemas.microsoft.com/office/drawing/2014/main" id="{3EDBAD98-791B-7F40-4F48-85CFC9ECABBE}"/>
              </a:ext>
            </a:extLst>
          </p:cNvPr>
          <p:cNvSpPr/>
          <p:nvPr userDrawn="1"/>
        </p:nvSpPr>
        <p:spPr>
          <a:xfrm>
            <a:off x="653351"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9" name="Graphic 12">
            <a:extLst>
              <a:ext uri="{FF2B5EF4-FFF2-40B4-BE49-F238E27FC236}">
                <a16:creationId xmlns:a16="http://schemas.microsoft.com/office/drawing/2014/main" id="{E3D81F90-4EAE-8C26-A885-E7B59E49164A}"/>
              </a:ext>
            </a:extLst>
          </p:cNvPr>
          <p:cNvSpPr/>
          <p:nvPr userDrawn="1"/>
        </p:nvSpPr>
        <p:spPr>
          <a:xfrm>
            <a:off x="10979909" y="1571885"/>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360419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gradFill flip="none" rotWithShape="1">
          <a:gsLst>
            <a:gs pos="0">
              <a:schemeClr val="accent4">
                <a:lumMod val="50000"/>
              </a:schemeClr>
            </a:gs>
            <a:gs pos="28000">
              <a:schemeClr val="tx1"/>
            </a:gs>
            <a:gs pos="80000">
              <a:schemeClr val="accent6">
                <a:lumMod val="50000"/>
              </a:schemeClr>
            </a:gs>
            <a:gs pos="99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0BA61-3394-C68B-D34A-99473398C4DA}"/>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8" name="Content Placeholder 8">
            <a:extLst>
              <a:ext uri="{FF2B5EF4-FFF2-40B4-BE49-F238E27FC236}">
                <a16:creationId xmlns:a16="http://schemas.microsoft.com/office/drawing/2014/main" id="{EF5DF7BD-C87C-3543-83E0-896181958360}"/>
              </a:ext>
            </a:extLst>
          </p:cNvPr>
          <p:cNvSpPr>
            <a:spLocks noGrp="1"/>
          </p:cNvSpPr>
          <p:nvPr>
            <p:ph sz="quarter" idx="24" hasCustomPrompt="1"/>
          </p:nvPr>
        </p:nvSpPr>
        <p:spPr>
          <a:xfrm>
            <a:off x="849349" y="1684777"/>
            <a:ext cx="10515601" cy="5171635"/>
          </a:xfrm>
          <a:solidFill>
            <a:schemeClr val="bg2"/>
          </a:solidFill>
        </p:spPr>
        <p:txBody>
          <a:bodyPr anchor="ctr">
            <a:noAutofit/>
          </a:bodyPr>
          <a:lstStyle>
            <a:lvl1pPr algn="ctr" rtl="0" fontAlgn="base">
              <a:defRPr lang="en-US" sz="1800" b="0" i="0" smtClean="0">
                <a:solidFill>
                  <a:schemeClr val="bg1"/>
                </a:solidFill>
                <a:effectLst/>
                <a:latin typeface="Arial Nova" panose="020B0504020202020204" pitchFamily="34" charset="0"/>
                <a:cs typeface="Arial" panose="020B0604020202020204" pitchFamily="34" charset="0"/>
              </a:defRPr>
            </a:lvl1pPr>
          </a:lstStyle>
          <a:p>
            <a:pPr rtl="0" fontAlgn="base"/>
            <a:r>
              <a:rPr lang="en-US" b="0" i="0" dirty="0">
                <a:solidFill>
                  <a:srgbClr val="201F1E"/>
                </a:solidFill>
                <a:effectLst/>
                <a:latin typeface="Calibri" panose="020F0502020204030204" pitchFamily="34" charset="0"/>
              </a:rPr>
              <a:t>Click to insert image or graphic here</a:t>
            </a:r>
            <a:endParaRPr lang="en-US" b="0" i="0" dirty="0">
              <a:solidFill>
                <a:srgbClr val="000000"/>
              </a:solidFill>
              <a:effectLst/>
              <a:latin typeface="Segoe UI" panose="020B0502040204020203" pitchFamily="34" charset="0"/>
            </a:endParaRPr>
          </a:p>
        </p:txBody>
      </p:sp>
      <p:sp>
        <p:nvSpPr>
          <p:cNvPr id="2" name="Title 1">
            <a:extLst>
              <a:ext uri="{FF2B5EF4-FFF2-40B4-BE49-F238E27FC236}">
                <a16:creationId xmlns:a16="http://schemas.microsoft.com/office/drawing/2014/main" id="{F13A8728-F1AB-C74B-A3F2-19AC95C547D2}"/>
              </a:ext>
            </a:extLst>
          </p:cNvPr>
          <p:cNvSpPr>
            <a:spLocks noGrp="1"/>
          </p:cNvSpPr>
          <p:nvPr>
            <p:ph type="title"/>
          </p:nvPr>
        </p:nvSpPr>
        <p:spPr>
          <a:xfrm>
            <a:off x="849351" y="365125"/>
            <a:ext cx="10515600" cy="1325563"/>
          </a:xfrm>
        </p:spPr>
        <p:txBody>
          <a:bodyPr>
            <a:noAutofit/>
          </a:bodyPr>
          <a:lstStyle>
            <a:lvl1pPr algn="ctr">
              <a:defRPr spc="0"/>
            </a:lvl1pPr>
          </a:lstStyle>
          <a:p>
            <a:r>
              <a:rPr lang="en-US"/>
              <a:t>Click to edit Master title style</a:t>
            </a:r>
            <a:endParaRPr lang="en-US" dirty="0"/>
          </a:p>
        </p:txBody>
      </p:sp>
      <p:sp>
        <p:nvSpPr>
          <p:cNvPr id="11" name="Graphic 15">
            <a:extLst>
              <a:ext uri="{FF2B5EF4-FFF2-40B4-BE49-F238E27FC236}">
                <a16:creationId xmlns:a16="http://schemas.microsoft.com/office/drawing/2014/main" id="{7FDD546F-3181-A2C4-3ECF-1E4540E1E8FD}"/>
              </a:ext>
            </a:extLst>
          </p:cNvPr>
          <p:cNvSpPr/>
          <p:nvPr userDrawn="1"/>
        </p:nvSpPr>
        <p:spPr>
          <a:xfrm>
            <a:off x="871787" y="62169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13" name="Graphic 12">
            <a:extLst>
              <a:ext uri="{FF2B5EF4-FFF2-40B4-BE49-F238E27FC236}">
                <a16:creationId xmlns:a16="http://schemas.microsoft.com/office/drawing/2014/main" id="{97F35EB9-5535-DCD3-2424-B71C26EAE49D}"/>
              </a:ext>
            </a:extLst>
          </p:cNvPr>
          <p:cNvSpPr/>
          <p:nvPr userDrawn="1"/>
        </p:nvSpPr>
        <p:spPr>
          <a:xfrm>
            <a:off x="351350" y="1540687"/>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5" name="Footer Placeholder 4">
            <a:extLst>
              <a:ext uri="{FF2B5EF4-FFF2-40B4-BE49-F238E27FC236}">
                <a16:creationId xmlns:a16="http://schemas.microsoft.com/office/drawing/2014/main" id="{2588D46B-94A1-1F67-DBB5-DCEAA4A410AE}"/>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16" name="Slide Number Placeholder 5">
            <a:extLst>
              <a:ext uri="{FF2B5EF4-FFF2-40B4-BE49-F238E27FC236}">
                <a16:creationId xmlns:a16="http://schemas.microsoft.com/office/drawing/2014/main" id="{5B30F573-4108-8909-3C0A-D2447A10921D}"/>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7" name="Graphic 12">
            <a:extLst>
              <a:ext uri="{FF2B5EF4-FFF2-40B4-BE49-F238E27FC236}">
                <a16:creationId xmlns:a16="http://schemas.microsoft.com/office/drawing/2014/main" id="{3EDBAD98-791B-7F40-4F48-85CFC9ECABBE}"/>
              </a:ext>
            </a:extLst>
          </p:cNvPr>
          <p:cNvSpPr/>
          <p:nvPr userDrawn="1"/>
        </p:nvSpPr>
        <p:spPr>
          <a:xfrm>
            <a:off x="607054" y="188247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9" name="Graphic 12">
            <a:extLst>
              <a:ext uri="{FF2B5EF4-FFF2-40B4-BE49-F238E27FC236}">
                <a16:creationId xmlns:a16="http://schemas.microsoft.com/office/drawing/2014/main" id="{E3D81F90-4EAE-8C26-A885-E7B59E49164A}"/>
              </a:ext>
            </a:extLst>
          </p:cNvPr>
          <p:cNvSpPr/>
          <p:nvPr userDrawn="1"/>
        </p:nvSpPr>
        <p:spPr>
          <a:xfrm>
            <a:off x="11685964" y="2868248"/>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17407461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a:gsLst>
            <a:gs pos="79986">
              <a:schemeClr val="accent6">
                <a:lumMod val="50000"/>
              </a:schemeClr>
            </a:gs>
            <a:gs pos="39018">
              <a:srgbClr val="020C12"/>
            </a:gs>
            <a:gs pos="15000">
              <a:schemeClr val="accent4">
                <a:lumMod val="50000"/>
              </a:schemeClr>
            </a:gs>
            <a:gs pos="0">
              <a:schemeClr val="accent4"/>
            </a:gs>
            <a:gs pos="99000">
              <a:schemeClr val="tx2"/>
            </a:gs>
          </a:gsLst>
          <a:lin ang="7200000" scaled="0"/>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7E44934-AEEA-561B-0ADE-A0E419F72E34}"/>
              </a:ext>
            </a:extLst>
          </p:cNvPr>
          <p:cNvSpPr/>
          <p:nvPr userDrawn="1"/>
        </p:nvSpPr>
        <p:spPr>
          <a:xfrm>
            <a:off x="0" y="4477"/>
            <a:ext cx="12192000" cy="685352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EB87731F-00C5-9B08-2819-491BDD0E10F0}"/>
              </a:ext>
            </a:extLst>
          </p:cNvPr>
          <p:cNvSpPr>
            <a:spLocks noGrp="1"/>
          </p:cNvSpPr>
          <p:nvPr>
            <p:ph type="title"/>
          </p:nvPr>
        </p:nvSpPr>
        <p:spPr/>
        <p:txBody>
          <a:bodyPr>
            <a:noAutofit/>
          </a:bodyPr>
          <a:lstStyle>
            <a:lvl1pPr algn="ctr">
              <a:defRPr spc="0"/>
            </a:lvl1pPr>
          </a:lstStyle>
          <a:p>
            <a:r>
              <a:rPr lang="en-US"/>
              <a:t>Click to edit Master title style</a:t>
            </a:r>
            <a:endParaRPr lang="en-US" dirty="0"/>
          </a:p>
        </p:txBody>
      </p:sp>
      <p:sp>
        <p:nvSpPr>
          <p:cNvPr id="26" name="Content Placeholder 3">
            <a:extLst>
              <a:ext uri="{FF2B5EF4-FFF2-40B4-BE49-F238E27FC236}">
                <a16:creationId xmlns:a16="http://schemas.microsoft.com/office/drawing/2014/main" id="{8476BD1A-F3CD-7831-B675-4B30DB13BBB4}"/>
              </a:ext>
            </a:extLst>
          </p:cNvPr>
          <p:cNvSpPr>
            <a:spLocks noGrp="1"/>
          </p:cNvSpPr>
          <p:nvPr>
            <p:ph sz="quarter" idx="29"/>
          </p:nvPr>
        </p:nvSpPr>
        <p:spPr>
          <a:xfrm>
            <a:off x="838200" y="2234612"/>
            <a:ext cx="2743200" cy="2743200"/>
          </a:xfrm>
          <a:solidFill>
            <a:schemeClr val="bg2"/>
          </a:solidFill>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3">
            <a:extLst>
              <a:ext uri="{FF2B5EF4-FFF2-40B4-BE49-F238E27FC236}">
                <a16:creationId xmlns:a16="http://schemas.microsoft.com/office/drawing/2014/main" id="{00056BB6-6681-5F18-0707-36FF788E8B7D}"/>
              </a:ext>
            </a:extLst>
          </p:cNvPr>
          <p:cNvSpPr>
            <a:spLocks noGrp="1"/>
          </p:cNvSpPr>
          <p:nvPr>
            <p:ph sz="quarter" idx="31"/>
          </p:nvPr>
        </p:nvSpPr>
        <p:spPr>
          <a:xfrm>
            <a:off x="3649398" y="1743093"/>
            <a:ext cx="4848110" cy="3833614"/>
          </a:xfrm>
          <a:solidFill>
            <a:schemeClr val="bg2"/>
          </a:solidFill>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3">
            <a:extLst>
              <a:ext uri="{FF2B5EF4-FFF2-40B4-BE49-F238E27FC236}">
                <a16:creationId xmlns:a16="http://schemas.microsoft.com/office/drawing/2014/main" id="{DA861960-A20F-381C-EC4B-C2A0F840B4C9}"/>
              </a:ext>
            </a:extLst>
          </p:cNvPr>
          <p:cNvSpPr>
            <a:spLocks noGrp="1"/>
          </p:cNvSpPr>
          <p:nvPr>
            <p:ph sz="quarter" idx="30"/>
          </p:nvPr>
        </p:nvSpPr>
        <p:spPr>
          <a:xfrm>
            <a:off x="8554054" y="2234612"/>
            <a:ext cx="2743200" cy="2735210"/>
          </a:xfrm>
          <a:solidFill>
            <a:schemeClr val="bg2"/>
          </a:solidFill>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5">
            <a:extLst>
              <a:ext uri="{FF2B5EF4-FFF2-40B4-BE49-F238E27FC236}">
                <a16:creationId xmlns:a16="http://schemas.microsoft.com/office/drawing/2014/main" id="{584954C9-4281-0277-452A-6BD47D8FAF39}"/>
              </a:ext>
            </a:extLst>
          </p:cNvPr>
          <p:cNvSpPr>
            <a:spLocks noGrp="1"/>
          </p:cNvSpPr>
          <p:nvPr>
            <p:ph type="body" sz="quarter" idx="28" hasCustomPrompt="1"/>
          </p:nvPr>
        </p:nvSpPr>
        <p:spPr>
          <a:xfrm>
            <a:off x="838200" y="5576707"/>
            <a:ext cx="10515600" cy="613963"/>
          </a:xfrm>
        </p:spPr>
        <p:txBody>
          <a:bodyPr anchor="ctr">
            <a:noAutofit/>
          </a:bodyPr>
          <a:lstStyle>
            <a:lvl1pPr marL="0" indent="0" algn="ctr">
              <a:lnSpc>
                <a:spcPct val="100000"/>
              </a:lnSpc>
              <a:buFontTx/>
              <a:buNone/>
              <a:defRPr sz="1600">
                <a:solidFill>
                  <a:schemeClr val="bg1"/>
                </a:solidFill>
                <a:latin typeface="Arial Nova" panose="020B0504020202020204" pitchFamily="34" charset="0"/>
              </a:defRPr>
            </a:lvl1pPr>
          </a:lstStyle>
          <a:p>
            <a:r>
              <a:rPr lang="en-US" dirty="0">
                <a:solidFill>
                  <a:schemeClr val="bg1"/>
                </a:solidFill>
              </a:rPr>
              <a:t>Click to edit master text style</a:t>
            </a:r>
          </a:p>
        </p:txBody>
      </p:sp>
      <p:sp>
        <p:nvSpPr>
          <p:cNvPr id="24" name="Graphic 12">
            <a:extLst>
              <a:ext uri="{FF2B5EF4-FFF2-40B4-BE49-F238E27FC236}">
                <a16:creationId xmlns:a16="http://schemas.microsoft.com/office/drawing/2014/main" id="{19D5DAAF-67AD-0ADB-6FC2-7D9A92AE0BD0}"/>
              </a:ext>
            </a:extLst>
          </p:cNvPr>
          <p:cNvSpPr/>
          <p:nvPr userDrawn="1"/>
        </p:nvSpPr>
        <p:spPr>
          <a:xfrm>
            <a:off x="11170456" y="969148"/>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8581"/>
            </a:schemeClr>
          </a:solidFill>
          <a:ln w="422" cap="flat">
            <a:noFill/>
            <a:prstDash val="solid"/>
            <a:miter/>
          </a:ln>
        </p:spPr>
        <p:txBody>
          <a:bodyPr rtlCol="0" anchor="ctr">
            <a:noAutofit/>
          </a:bodyPr>
          <a:lstStyle/>
          <a:p>
            <a:endParaRPr lang="en-US" dirty="0"/>
          </a:p>
        </p:txBody>
      </p:sp>
      <p:sp>
        <p:nvSpPr>
          <p:cNvPr id="25" name="Oval 24">
            <a:extLst>
              <a:ext uri="{FF2B5EF4-FFF2-40B4-BE49-F238E27FC236}">
                <a16:creationId xmlns:a16="http://schemas.microsoft.com/office/drawing/2014/main" id="{138C17DA-981F-0BA8-3CD8-5ADAFFFB5412}"/>
              </a:ext>
            </a:extLst>
          </p:cNvPr>
          <p:cNvSpPr/>
          <p:nvPr userDrawn="1"/>
        </p:nvSpPr>
        <p:spPr>
          <a:xfrm>
            <a:off x="1876516" y="1290549"/>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Footer Placeholder 4">
            <a:extLst>
              <a:ext uri="{FF2B5EF4-FFF2-40B4-BE49-F238E27FC236}">
                <a16:creationId xmlns:a16="http://schemas.microsoft.com/office/drawing/2014/main" id="{4848A31F-7C70-BCA2-A2B0-D6C4100829B5}"/>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15" name="Slide Number Placeholder 5">
            <a:extLst>
              <a:ext uri="{FF2B5EF4-FFF2-40B4-BE49-F238E27FC236}">
                <a16:creationId xmlns:a16="http://schemas.microsoft.com/office/drawing/2014/main" id="{A9FED265-6FB8-0B0E-967A-10AF6EF773A7}"/>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6" name="Graphic 12">
            <a:extLst>
              <a:ext uri="{FF2B5EF4-FFF2-40B4-BE49-F238E27FC236}">
                <a16:creationId xmlns:a16="http://schemas.microsoft.com/office/drawing/2014/main" id="{B7E94463-D34E-7B78-40B0-21660AE939E4}"/>
              </a:ext>
            </a:extLst>
          </p:cNvPr>
          <p:cNvSpPr/>
          <p:nvPr userDrawn="1"/>
        </p:nvSpPr>
        <p:spPr>
          <a:xfrm>
            <a:off x="688076"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4220529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a:gsLst>
            <a:gs pos="82003">
              <a:schemeClr val="accent6"/>
            </a:gs>
            <a:gs pos="39982">
              <a:srgbClr val="020D13"/>
            </a:gs>
            <a:gs pos="14000">
              <a:schemeClr val="accent4">
                <a:lumMod val="50000"/>
              </a:schemeClr>
            </a:gs>
            <a:gs pos="0">
              <a:schemeClr val="accent4"/>
            </a:gs>
            <a:gs pos="98000">
              <a:schemeClr val="tx2"/>
            </a:gs>
          </a:gsLst>
          <a:lin ang="8400000" scaled="0"/>
        </a:gra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32CE5E0-A271-3F02-95B0-2A27489DEFD2}"/>
              </a:ext>
            </a:extLst>
          </p:cNvPr>
          <p:cNvPicPr>
            <a:picLocks noChangeAspect="1"/>
          </p:cNvPicPr>
          <p:nvPr userDrawn="1"/>
        </p:nvPicPr>
        <p:blipFill rotWithShape="1">
          <a:blip r:embed="rId2">
            <a:alphaModFix amt="14000"/>
          </a:blip>
          <a:srcRect l="30375" t="11383" b="18991"/>
          <a:stretch/>
        </p:blipFill>
        <p:spPr>
          <a:xfrm>
            <a:off x="0" y="1"/>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18" name="Rectangle 17">
            <a:extLst>
              <a:ext uri="{FF2B5EF4-FFF2-40B4-BE49-F238E27FC236}">
                <a16:creationId xmlns:a16="http://schemas.microsoft.com/office/drawing/2014/main" id="{64AEACF2-BE4A-08C5-F323-8ED695B39E06}"/>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B4CF52F7-0472-2EF4-1223-1785705A2F5E}"/>
              </a:ext>
            </a:extLst>
          </p:cNvPr>
          <p:cNvSpPr>
            <a:spLocks noGrp="1"/>
          </p:cNvSpPr>
          <p:nvPr>
            <p:ph type="title"/>
          </p:nvPr>
        </p:nvSpPr>
        <p:spPr>
          <a:xfrm>
            <a:off x="849351" y="365125"/>
            <a:ext cx="10515600" cy="1325563"/>
          </a:xfrm>
        </p:spPr>
        <p:txBody>
          <a:bodyPr>
            <a:noAutofit/>
          </a:bodyPr>
          <a:lstStyle>
            <a:lvl1pPr algn="ctr">
              <a:defRPr spc="0"/>
            </a:lvl1pPr>
          </a:lstStyle>
          <a:p>
            <a:r>
              <a:rPr lang="en-US"/>
              <a:t>Click to edit Master title style</a:t>
            </a:r>
            <a:endParaRPr lang="en-US" dirty="0"/>
          </a:p>
        </p:txBody>
      </p:sp>
      <p:sp>
        <p:nvSpPr>
          <p:cNvPr id="21" name="Content Placeholder 3">
            <a:extLst>
              <a:ext uri="{FF2B5EF4-FFF2-40B4-BE49-F238E27FC236}">
                <a16:creationId xmlns:a16="http://schemas.microsoft.com/office/drawing/2014/main" id="{2A5F4FEA-EFFD-2913-9734-00CA69A215E5}"/>
              </a:ext>
            </a:extLst>
          </p:cNvPr>
          <p:cNvSpPr>
            <a:spLocks noGrp="1"/>
          </p:cNvSpPr>
          <p:nvPr>
            <p:ph sz="quarter" idx="29"/>
          </p:nvPr>
        </p:nvSpPr>
        <p:spPr>
          <a:xfrm>
            <a:off x="1494453" y="2057399"/>
            <a:ext cx="6430348" cy="3352163"/>
          </a:xfrm>
          <a:solidFill>
            <a:schemeClr val="bg2"/>
          </a:solidFill>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B9156B9-9B42-6D12-4F4C-6DA6A98B333D}"/>
              </a:ext>
            </a:extLst>
          </p:cNvPr>
          <p:cNvSpPr>
            <a:spLocks noGrp="1"/>
          </p:cNvSpPr>
          <p:nvPr>
            <p:ph type="pic" sz="quarter" idx="30"/>
          </p:nvPr>
        </p:nvSpPr>
        <p:spPr>
          <a:xfrm>
            <a:off x="8324850" y="2055812"/>
            <a:ext cx="2373313" cy="3353751"/>
          </a:xfrm>
          <a:solidFill>
            <a:schemeClr val="bg2"/>
          </a:solidFill>
        </p:spPr>
        <p:txBody>
          <a:bodyPr anchor="ctr">
            <a:noAutofit/>
          </a:bodyPr>
          <a:lstStyle>
            <a:lvl1pPr algn="ctr">
              <a:defRPr sz="1800">
                <a:solidFill>
                  <a:schemeClr val="tx1"/>
                </a:solidFill>
              </a:defRPr>
            </a:lvl1pPr>
          </a:lstStyle>
          <a:p>
            <a:r>
              <a:rPr lang="en-US"/>
              <a:t>Click icon to add picture</a:t>
            </a:r>
            <a:endParaRPr lang="en-US" dirty="0"/>
          </a:p>
        </p:txBody>
      </p:sp>
      <p:sp>
        <p:nvSpPr>
          <p:cNvPr id="7" name="Graphic 15">
            <a:extLst>
              <a:ext uri="{FF2B5EF4-FFF2-40B4-BE49-F238E27FC236}">
                <a16:creationId xmlns:a16="http://schemas.microsoft.com/office/drawing/2014/main" id="{0F80B8C5-F10F-2547-E085-FA5D266DDF76}"/>
              </a:ext>
            </a:extLst>
          </p:cNvPr>
          <p:cNvSpPr/>
          <p:nvPr userDrawn="1"/>
        </p:nvSpPr>
        <p:spPr>
          <a:xfrm>
            <a:off x="10981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9" name="Graphic 12">
            <a:extLst>
              <a:ext uri="{FF2B5EF4-FFF2-40B4-BE49-F238E27FC236}">
                <a16:creationId xmlns:a16="http://schemas.microsoft.com/office/drawing/2014/main" id="{38898B79-1550-A6AC-FE9B-CBDD2DDE9EB0}"/>
              </a:ext>
            </a:extLst>
          </p:cNvPr>
          <p:cNvSpPr/>
          <p:nvPr userDrawn="1"/>
        </p:nvSpPr>
        <p:spPr>
          <a:xfrm>
            <a:off x="1225881" y="4503806"/>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
        <p:nvSpPr>
          <p:cNvPr id="14" name="Footer Placeholder 4">
            <a:extLst>
              <a:ext uri="{FF2B5EF4-FFF2-40B4-BE49-F238E27FC236}">
                <a16:creationId xmlns:a16="http://schemas.microsoft.com/office/drawing/2014/main" id="{C89F2857-55B5-64B7-59A5-3B565E8D1A2A}"/>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20" name="Slide Number Placeholder 5">
            <a:extLst>
              <a:ext uri="{FF2B5EF4-FFF2-40B4-BE49-F238E27FC236}">
                <a16:creationId xmlns:a16="http://schemas.microsoft.com/office/drawing/2014/main" id="{B702CC53-A6C1-26BA-DC75-CF9EF670E735}"/>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6" name="Graphic 15">
            <a:extLst>
              <a:ext uri="{FF2B5EF4-FFF2-40B4-BE49-F238E27FC236}">
                <a16:creationId xmlns:a16="http://schemas.microsoft.com/office/drawing/2014/main" id="{55D287F0-FA0C-5618-47B9-31AC978549CC}"/>
              </a:ext>
            </a:extLst>
          </p:cNvPr>
          <p:cNvSpPr/>
          <p:nvPr userDrawn="1"/>
        </p:nvSpPr>
        <p:spPr>
          <a:xfrm>
            <a:off x="11404163" y="437579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p>
            <a:endParaRPr lang="en-US" dirty="0"/>
          </a:p>
        </p:txBody>
      </p:sp>
      <p:sp>
        <p:nvSpPr>
          <p:cNvPr id="17" name="Graphic 12">
            <a:extLst>
              <a:ext uri="{FF2B5EF4-FFF2-40B4-BE49-F238E27FC236}">
                <a16:creationId xmlns:a16="http://schemas.microsoft.com/office/drawing/2014/main" id="{437FDA18-E199-E2F6-264B-D9B6E241E574}"/>
              </a:ext>
            </a:extLst>
          </p:cNvPr>
          <p:cNvSpPr/>
          <p:nvPr userDrawn="1"/>
        </p:nvSpPr>
        <p:spPr>
          <a:xfrm>
            <a:off x="653351"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8812227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9945" y="-6350"/>
            <a:ext cx="7732295" cy="6853863"/>
          </a:xfrm>
          <a:prstGeom prst="rect">
            <a:avLst/>
          </a:prstGeom>
        </p:spPr>
      </p:pic>
      <p:sp>
        <p:nvSpPr>
          <p:cNvPr id="15" name="Rectangle 14">
            <a:extLst>
              <a:ext uri="{FF2B5EF4-FFF2-40B4-BE49-F238E27FC236}">
                <a16:creationId xmlns:a16="http://schemas.microsoft.com/office/drawing/2014/main" id="{694206CF-1482-CF6D-D783-1BB21E6F679A}"/>
              </a:ext>
            </a:extLst>
          </p:cNvPr>
          <p:cNvSpPr/>
          <p:nvPr userDrawn="1"/>
        </p:nvSpPr>
        <p:spPr>
          <a:xfrm>
            <a:off x="5698" y="0"/>
            <a:ext cx="6085171"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cxnSp>
        <p:nvCxnSpPr>
          <p:cNvPr id="19" name="Straight Connector 18">
            <a:extLst>
              <a:ext uri="{FF2B5EF4-FFF2-40B4-BE49-F238E27FC236}">
                <a16:creationId xmlns:a16="http://schemas.microsoft.com/office/drawing/2014/main" id="{2C79405F-38DE-C05D-5E87-4D38F54C79B4}"/>
              </a:ext>
            </a:extLst>
          </p:cNvPr>
          <p:cNvCxnSpPr>
            <a:cxnSpLocks/>
          </p:cNvCxnSpPr>
          <p:nvPr userDrawn="1"/>
        </p:nvCxnSpPr>
        <p:spPr>
          <a:xfrm>
            <a:off x="-12590" y="3125038"/>
            <a:ext cx="480404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C904D88-E1BE-F1FA-D405-F55DA966DA84}"/>
              </a:ext>
            </a:extLst>
          </p:cNvPr>
          <p:cNvSpPr/>
          <p:nvPr userDrawn="1"/>
        </p:nvSpPr>
        <p:spPr>
          <a:xfrm>
            <a:off x="705405" y="1144246"/>
            <a:ext cx="126770" cy="126770"/>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6371" y="1562944"/>
            <a:ext cx="3767257" cy="1358678"/>
          </a:xfrm>
        </p:spPr>
        <p:txBody>
          <a:bodyPr anchor="b">
            <a:noAutofit/>
          </a:bodyPr>
          <a:lstStyle/>
          <a:p>
            <a:r>
              <a:rPr lang="en-US" dirty="0"/>
              <a:t>Click to edit title</a:t>
            </a:r>
          </a:p>
        </p:txBody>
      </p:sp>
      <p:sp>
        <p:nvSpPr>
          <p:cNvPr id="28" name="Text Placeholder 3">
            <a:extLst>
              <a:ext uri="{FF2B5EF4-FFF2-40B4-BE49-F238E27FC236}">
                <a16:creationId xmlns:a16="http://schemas.microsoft.com/office/drawing/2014/main" id="{04BA031E-69C2-025F-5A62-37A61D3D5101}"/>
              </a:ext>
            </a:extLst>
          </p:cNvPr>
          <p:cNvSpPr>
            <a:spLocks noGrp="1"/>
          </p:cNvSpPr>
          <p:nvPr>
            <p:ph type="body" sz="quarter" idx="13"/>
          </p:nvPr>
        </p:nvSpPr>
        <p:spPr>
          <a:xfrm>
            <a:off x="1006371" y="3426703"/>
            <a:ext cx="3767257" cy="2616883"/>
          </a:xfrm>
        </p:spPr>
        <p:txBody>
          <a:bodyPr>
            <a:noAutofit/>
          </a:bodyPr>
          <a:lstStyle>
            <a:lvl1pPr>
              <a:lnSpc>
                <a:spcPct val="100000"/>
              </a:lnSpc>
              <a:defRPr sz="1600">
                <a:solidFill>
                  <a:schemeClr val="bg1"/>
                </a:solidFill>
                <a:latin typeface="+mn-lt"/>
              </a:defRPr>
            </a:lvl1pPr>
          </a:lstStyle>
          <a:p>
            <a:pPr lvl="0"/>
            <a:r>
              <a:rPr lang="en-US"/>
              <a:t>Click to edit Master text styles</a:t>
            </a:r>
          </a:p>
        </p:txBody>
      </p:sp>
      <p:sp>
        <p:nvSpPr>
          <p:cNvPr id="16" name="Footer Placeholder 4">
            <a:extLst>
              <a:ext uri="{FF2B5EF4-FFF2-40B4-BE49-F238E27FC236}">
                <a16:creationId xmlns:a16="http://schemas.microsoft.com/office/drawing/2014/main" id="{BA6CCC38-0DC7-93AB-5678-4FB88CE97B45}"/>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dirty="0"/>
              <a:t>Scientific findings</a:t>
            </a:r>
          </a:p>
        </p:txBody>
      </p:sp>
      <p:sp>
        <p:nvSpPr>
          <p:cNvPr id="17" name="Slide Number Placeholder 5">
            <a:extLst>
              <a:ext uri="{FF2B5EF4-FFF2-40B4-BE49-F238E27FC236}">
                <a16:creationId xmlns:a16="http://schemas.microsoft.com/office/drawing/2014/main" id="{615ED02F-D1E1-9C00-BD42-A95D595EFB48}"/>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8" name="Graphic 12">
            <a:extLst>
              <a:ext uri="{FF2B5EF4-FFF2-40B4-BE49-F238E27FC236}">
                <a16:creationId xmlns:a16="http://schemas.microsoft.com/office/drawing/2014/main" id="{1D8F0816-C429-D32E-058B-33405874DFA7}"/>
              </a:ext>
            </a:extLst>
          </p:cNvPr>
          <p:cNvSpPr/>
          <p:nvPr userDrawn="1"/>
        </p:nvSpPr>
        <p:spPr>
          <a:xfrm>
            <a:off x="468157" y="1963496"/>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2378260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tx1"/>
            </a:gs>
            <a:gs pos="99000">
              <a:srgbClr val="05202E"/>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EA418-19D1-0D4D-BE52-40A86E32FB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2BAE0C-5187-A64D-A481-E6924567035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9759C05-48F5-9346-8256-5B61C6990E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noAutofit/>
          </a:bodyPr>
          <a:lstStyle>
            <a:lvl1pPr algn="l">
              <a:defRPr sz="1200">
                <a:solidFill>
                  <a:schemeClr val="bg1"/>
                </a:solidFill>
                <a:latin typeface="+mj-lt"/>
                <a:cs typeface="Biome" panose="020B0503030204020804" pitchFamily="34" charset="0"/>
              </a:defRPr>
            </a:lvl1pPr>
          </a:lstStyle>
          <a:p>
            <a:endParaRPr lang="en-US" dirty="0"/>
          </a:p>
        </p:txBody>
      </p:sp>
      <p:sp>
        <p:nvSpPr>
          <p:cNvPr id="5" name="Footer Placeholder 4">
            <a:extLst>
              <a:ext uri="{FF2B5EF4-FFF2-40B4-BE49-F238E27FC236}">
                <a16:creationId xmlns:a16="http://schemas.microsoft.com/office/drawing/2014/main" id="{84175D63-7351-9C4A-AEE0-10E27B3B64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bg1"/>
                </a:solidFill>
                <a:latin typeface="+mj-lt"/>
                <a:cs typeface="Biome" panose="020B0503030204020804" pitchFamily="34" charset="0"/>
              </a:defRPr>
            </a:lvl1pPr>
          </a:lstStyle>
          <a:p>
            <a:r>
              <a:rPr lang="en-US" dirty="0"/>
              <a:t>Scientific findings</a:t>
            </a:r>
          </a:p>
        </p:txBody>
      </p:sp>
      <p:sp>
        <p:nvSpPr>
          <p:cNvPr id="6" name="Slide Number Placeholder 5">
            <a:extLst>
              <a:ext uri="{FF2B5EF4-FFF2-40B4-BE49-F238E27FC236}">
                <a16:creationId xmlns:a16="http://schemas.microsoft.com/office/drawing/2014/main" id="{7350889F-2BBA-5F45-95BC-BEA668816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sz="1200">
                <a:solidFill>
                  <a:schemeClr val="bg1"/>
                </a:solidFill>
                <a:latin typeface="+mj-lt"/>
                <a:cs typeface="Biome" panose="020B0503030204020804" pitchFamily="34" charset="0"/>
              </a:defRPr>
            </a:lvl1pPr>
          </a:lstStyle>
          <a:p>
            <a:fld id="{FE024F78-56A6-7740-B68D-8D4D026EDF3F}" type="slidenum">
              <a:rPr lang="en-US" smtClean="0"/>
              <a:pPr/>
              <a:t>‹#›</a:t>
            </a:fld>
            <a:endParaRPr lang="en-US" dirty="0"/>
          </a:p>
        </p:txBody>
      </p:sp>
    </p:spTree>
    <p:extLst>
      <p:ext uri="{BB962C8B-B14F-4D97-AF65-F5344CB8AC3E}">
        <p14:creationId xmlns:p14="http://schemas.microsoft.com/office/powerpoint/2010/main" val="1955693199"/>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58" r:id="rId3"/>
    <p:sldLayoutId id="2147483664" r:id="rId4"/>
    <p:sldLayoutId id="2147483650" r:id="rId5"/>
    <p:sldLayoutId id="2147483666" r:id="rId6"/>
    <p:sldLayoutId id="2147483659" r:id="rId7"/>
    <p:sldLayoutId id="2147483660" r:id="rId8"/>
    <p:sldLayoutId id="2147483663" r:id="rId9"/>
  </p:sldLayoutIdLst>
  <p:hf hd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Biome" panose="020B05030302040208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accent3"/>
          </a:solidFill>
          <a:latin typeface="+mj-lt"/>
          <a:ea typeface="+mn-ea"/>
          <a:cs typeface="Biome" panose="020B0503030204020804" pitchFamily="34" charset="0"/>
        </a:defRPr>
      </a:lvl1pPr>
      <a:lvl2pPr marL="800100" indent="-342900" algn="l" defTabSz="914400" rtl="0" eaLnBrk="1" latinLnBrk="0" hangingPunct="1">
        <a:lnSpc>
          <a:spcPct val="90000"/>
        </a:lnSpc>
        <a:spcBef>
          <a:spcPts val="500"/>
        </a:spcBef>
        <a:buClr>
          <a:schemeClr val="accent6"/>
        </a:buClr>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90000"/>
        </a:lnSpc>
        <a:spcBef>
          <a:spcPts val="500"/>
        </a:spcBef>
        <a:buClr>
          <a:schemeClr val="accent6"/>
        </a:buClr>
        <a:buFont typeface="Arial" panose="020B0604020202020204" pitchFamily="34" charset="0"/>
        <a:buChar char="•"/>
        <a:defRPr sz="2000" kern="1200">
          <a:solidFill>
            <a:schemeClr val="bg1"/>
          </a:solidFill>
          <a:latin typeface="+mn-lt"/>
          <a:ea typeface="+mn-ea"/>
          <a:cs typeface="+mn-cs"/>
        </a:defRPr>
      </a:lvl3pPr>
      <a:lvl4pPr marL="1657350" indent="-285750" algn="l" defTabSz="914400" rtl="0" eaLnBrk="1" latinLnBrk="0" hangingPunct="1">
        <a:lnSpc>
          <a:spcPct val="90000"/>
        </a:lnSpc>
        <a:spcBef>
          <a:spcPts val="500"/>
        </a:spcBef>
        <a:buClr>
          <a:schemeClr val="accent6"/>
        </a:buClr>
        <a:buFont typeface="Arial" panose="020B0604020202020204" pitchFamily="34" charset="0"/>
        <a:buChar char="•"/>
        <a:defRPr sz="1800" kern="1200">
          <a:solidFill>
            <a:schemeClr val="bg1"/>
          </a:solidFill>
          <a:latin typeface="+mn-lt"/>
          <a:ea typeface="+mn-ea"/>
          <a:cs typeface="+mn-cs"/>
        </a:defRPr>
      </a:lvl4pPr>
      <a:lvl5pPr marL="2114550" indent="-285750" algn="l" defTabSz="914400" rtl="0" eaLnBrk="1" latinLnBrk="0" hangingPunct="1">
        <a:lnSpc>
          <a:spcPct val="90000"/>
        </a:lnSpc>
        <a:spcBef>
          <a:spcPts val="500"/>
        </a:spcBef>
        <a:buClr>
          <a:schemeClr val="accent6"/>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8903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ign with white text&#10;&#10;Description automatically generated">
            <a:extLst>
              <a:ext uri="{FF2B5EF4-FFF2-40B4-BE49-F238E27FC236}">
                <a16:creationId xmlns:a16="http://schemas.microsoft.com/office/drawing/2014/main" id="{734E762C-9AEE-2AF3-A33A-3A0C5A12144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30000"/>
                    </a14:imgEffect>
                    <a14:imgEffect>
                      <a14:colorTemperature colorTemp="4888"/>
                    </a14:imgEffect>
                    <a14:imgEffect>
                      <a14:brightnessContrast bright="36000"/>
                    </a14:imgEffect>
                  </a14:imgLayer>
                </a14:imgProps>
              </a:ext>
            </a:extLst>
          </a:blip>
          <a:stretch>
            <a:fillRect/>
          </a:stretch>
        </p:blipFill>
        <p:spPr>
          <a:xfrm>
            <a:off x="588884" y="582706"/>
            <a:ext cx="10630512" cy="5889812"/>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13" name="Rectangle 12">
            <a:extLst>
              <a:ext uri="{FF2B5EF4-FFF2-40B4-BE49-F238E27FC236}">
                <a16:creationId xmlns:a16="http://schemas.microsoft.com/office/drawing/2014/main" id="{E226AA66-C559-95C9-3EBF-5697E734DA8E}"/>
              </a:ext>
            </a:extLst>
          </p:cNvPr>
          <p:cNvSpPr/>
          <p:nvPr/>
        </p:nvSpPr>
        <p:spPr>
          <a:xfrm>
            <a:off x="2510117" y="5674659"/>
            <a:ext cx="1156447" cy="66409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56905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874EA-2F67-60CD-631F-5A787057F8CE}"/>
              </a:ext>
            </a:extLst>
          </p:cNvPr>
          <p:cNvSpPr>
            <a:spLocks noGrp="1"/>
          </p:cNvSpPr>
          <p:nvPr>
            <p:ph type="title"/>
          </p:nvPr>
        </p:nvSpPr>
        <p:spPr>
          <a:xfrm>
            <a:off x="0" y="1685365"/>
            <a:ext cx="12191998" cy="3541059"/>
          </a:xfrm>
        </p:spPr>
        <p:txBody>
          <a:bodyPr/>
          <a:lstStyle/>
          <a:p>
            <a:r>
              <a:rPr lang="en-US" dirty="0">
                <a:solidFill>
                  <a:schemeClr val="bg1"/>
                </a:solidFill>
                <a:effectLst>
                  <a:outerShdw blurRad="38100" dist="38100" dir="2700000" algn="tl">
                    <a:srgbClr val="000000">
                      <a:alpha val="43137"/>
                    </a:srgbClr>
                  </a:outerShdw>
                </a:effectLst>
              </a:rPr>
              <a:t>HOW DOES IT AFFECT YOU?</a:t>
            </a:r>
          </a:p>
        </p:txBody>
      </p:sp>
    </p:spTree>
    <p:extLst>
      <p:ext uri="{BB962C8B-B14F-4D97-AF65-F5344CB8AC3E}">
        <p14:creationId xmlns:p14="http://schemas.microsoft.com/office/powerpoint/2010/main" val="249803146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991358" y="389182"/>
            <a:ext cx="10209284" cy="1302327"/>
          </a:xfrm>
        </p:spPr>
        <p:txBody>
          <a:bodyPr/>
          <a:lstStyle/>
          <a:p>
            <a:pPr algn="ctr"/>
            <a:r>
              <a:rPr lang="en-US" dirty="0"/>
              <a:t>Christians Are Confident Of Their Salvation</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991358" y="1874982"/>
            <a:ext cx="10209284" cy="4331854"/>
          </a:xfrm>
        </p:spPr>
        <p:txBody>
          <a:bodyPr/>
          <a:lstStyle/>
          <a:p>
            <a:pPr>
              <a:lnSpc>
                <a:spcPct val="100000"/>
              </a:lnSpc>
            </a:pPr>
            <a:r>
              <a:rPr lang="en-US" sz="2800" dirty="0"/>
              <a:t>John 16:20-22 “sorrow will be turned into joy”</a:t>
            </a:r>
          </a:p>
          <a:p>
            <a:pPr>
              <a:lnSpc>
                <a:spcPct val="100000"/>
              </a:lnSpc>
            </a:pPr>
            <a:r>
              <a:rPr lang="en-US" sz="2800" dirty="0"/>
              <a:t>Philippians 4:4 “Rejoice in the Lord always.”</a:t>
            </a:r>
          </a:p>
          <a:p>
            <a:pPr>
              <a:lnSpc>
                <a:spcPct val="100000"/>
              </a:lnSpc>
            </a:pPr>
            <a:r>
              <a:rPr lang="en-US" sz="2800" dirty="0"/>
              <a:t>1 Corinthians 15:19 “If in this life only we have hope in Christ, we are of all men the most pitiable.”</a:t>
            </a:r>
          </a:p>
          <a:p>
            <a:pPr>
              <a:lnSpc>
                <a:spcPct val="100000"/>
              </a:lnSpc>
            </a:pPr>
            <a:r>
              <a:rPr lang="en-US" sz="2800" dirty="0"/>
              <a:t>1 Peter 1:3 “has begotten us again to a living hope through the resurrection of Jesus Christ from the dead,”</a:t>
            </a:r>
          </a:p>
          <a:p>
            <a:pPr>
              <a:lnSpc>
                <a:spcPct val="100000"/>
              </a:lnSpc>
            </a:pPr>
            <a:r>
              <a:rPr lang="en-US" sz="2800" dirty="0"/>
              <a:t>Philippians 3:13,14 “I press toward the goal for the prize of the upward call of God in Christ Jesus.”</a:t>
            </a:r>
          </a:p>
          <a:p>
            <a:endParaRPr lang="en-US" dirty="0"/>
          </a:p>
        </p:txBody>
      </p:sp>
    </p:spTree>
    <p:extLst>
      <p:ext uri="{BB962C8B-B14F-4D97-AF65-F5344CB8AC3E}">
        <p14:creationId xmlns:p14="http://schemas.microsoft.com/office/powerpoint/2010/main" val="22490313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991358" y="236782"/>
            <a:ext cx="10209284" cy="1302327"/>
          </a:xfrm>
        </p:spPr>
        <p:txBody>
          <a:bodyPr/>
          <a:lstStyle/>
          <a:p>
            <a:pPr algn="ctr"/>
            <a:r>
              <a:rPr lang="en-US" dirty="0"/>
              <a:t>Christians Are Confident Of Their Salvation</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991358" y="1399852"/>
            <a:ext cx="10209284" cy="5126453"/>
          </a:xfrm>
        </p:spPr>
        <p:txBody>
          <a:bodyPr/>
          <a:lstStyle/>
          <a:p>
            <a:pPr>
              <a:lnSpc>
                <a:spcPct val="100000"/>
              </a:lnSpc>
            </a:pPr>
            <a:r>
              <a:rPr lang="en-US" sz="2800" dirty="0"/>
              <a:t>Philippians 3:20,21 “our citizenship is in heaven”</a:t>
            </a:r>
          </a:p>
          <a:p>
            <a:pPr>
              <a:lnSpc>
                <a:spcPct val="100000"/>
              </a:lnSpc>
            </a:pPr>
            <a:r>
              <a:rPr lang="en-US" sz="2800" dirty="0"/>
              <a:t>1 Thessalonians 4:13-18 “For the Lord Himself will descend from heaven with a shout, with the voice of an archangel, and with the trumpet of God. And the dead in Christ will rise first. 17 Then we who are alive and remain shall be caught up together with them in the clouds to meet the Lord in the air. And thus we shall always be with the Lord.” </a:t>
            </a:r>
          </a:p>
          <a:p>
            <a:pPr>
              <a:lnSpc>
                <a:spcPct val="100000"/>
              </a:lnSpc>
            </a:pPr>
            <a:r>
              <a:rPr lang="en-US" sz="2800" dirty="0"/>
              <a:t>2 Timothy 4:7,8 “there is laid up for me the crown of righteousness, which the Lord, the righteous Judge, will give to me on that Day, and not to me only but also to all who have loved His appearing.”</a:t>
            </a:r>
          </a:p>
        </p:txBody>
      </p:sp>
    </p:spTree>
    <p:extLst>
      <p:ext uri="{BB962C8B-B14F-4D97-AF65-F5344CB8AC3E}">
        <p14:creationId xmlns:p14="http://schemas.microsoft.com/office/powerpoint/2010/main" val="383739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991358" y="236782"/>
            <a:ext cx="10209284" cy="1302327"/>
          </a:xfrm>
        </p:spPr>
        <p:txBody>
          <a:bodyPr/>
          <a:lstStyle/>
          <a:p>
            <a:pPr algn="ctr"/>
            <a:r>
              <a:rPr lang="en-US" dirty="0"/>
              <a:t>Early Saint Did Not Live Under A Cloud Of Gloom</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991358" y="1399852"/>
            <a:ext cx="10209284" cy="5126453"/>
          </a:xfrm>
        </p:spPr>
        <p:txBody>
          <a:bodyPr/>
          <a:lstStyle/>
          <a:p>
            <a:pPr>
              <a:lnSpc>
                <a:spcPct val="100000"/>
              </a:lnSpc>
            </a:pPr>
            <a:r>
              <a:rPr lang="en-US" sz="3000" dirty="0"/>
              <a:t>John 10:27-29 “I give them eternal life, and they shall never perish”</a:t>
            </a:r>
          </a:p>
          <a:p>
            <a:pPr>
              <a:lnSpc>
                <a:spcPct val="100000"/>
              </a:lnSpc>
            </a:pPr>
            <a:r>
              <a:rPr lang="en-US" sz="3000" dirty="0"/>
              <a:t>Epistle of 1 John written to assure Christians of their salvation</a:t>
            </a:r>
          </a:p>
          <a:p>
            <a:pPr>
              <a:lnSpc>
                <a:spcPct val="100000"/>
              </a:lnSpc>
            </a:pPr>
            <a:r>
              <a:rPr lang="en-US" sz="3000" dirty="0"/>
              <a:t>1 John 5:13 “you may know that you have eternal life, and that you may continue to believe in the name of the Son of God” </a:t>
            </a:r>
          </a:p>
          <a:p>
            <a:pPr>
              <a:lnSpc>
                <a:spcPct val="100000"/>
              </a:lnSpc>
            </a:pPr>
            <a:r>
              <a:rPr lang="en-US" sz="3000" dirty="0"/>
              <a:t>1 John 1:4 – “And these things we write to you that your joy may be full.”</a:t>
            </a:r>
          </a:p>
          <a:p>
            <a:pPr>
              <a:lnSpc>
                <a:spcPct val="100000"/>
              </a:lnSpc>
            </a:pPr>
            <a:r>
              <a:rPr lang="en-US" sz="3000" dirty="0"/>
              <a:t>Christian – is your joy full?</a:t>
            </a:r>
          </a:p>
          <a:p>
            <a:pPr>
              <a:lnSpc>
                <a:spcPct val="100000"/>
              </a:lnSpc>
            </a:pPr>
            <a:endParaRPr lang="en-US" sz="2800" dirty="0"/>
          </a:p>
        </p:txBody>
      </p:sp>
    </p:spTree>
    <p:extLst>
      <p:ext uri="{BB962C8B-B14F-4D97-AF65-F5344CB8AC3E}">
        <p14:creationId xmlns:p14="http://schemas.microsoft.com/office/powerpoint/2010/main" val="4297683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54111" y="155013"/>
            <a:ext cx="10209284" cy="1244839"/>
          </a:xfrm>
        </p:spPr>
        <p:txBody>
          <a:bodyPr/>
          <a:lstStyle/>
          <a:p>
            <a:pPr algn="ctr"/>
            <a:r>
              <a:rPr lang="en-US" sz="4000" dirty="0"/>
              <a:t>Assured Of Eternal Life If We Keep His Commandments</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510989" y="1228166"/>
            <a:ext cx="11385176" cy="5298140"/>
          </a:xfrm>
        </p:spPr>
        <p:txBody>
          <a:bodyPr/>
          <a:lstStyle/>
          <a:p>
            <a:pPr>
              <a:lnSpc>
                <a:spcPct val="100000"/>
              </a:lnSpc>
            </a:pPr>
            <a:r>
              <a:rPr lang="en-US" sz="2800" dirty="0"/>
              <a:t>1 John 2:3-5 “we know that we know Him, if we keep His commandments…”</a:t>
            </a:r>
          </a:p>
          <a:p>
            <a:pPr>
              <a:lnSpc>
                <a:spcPct val="100000"/>
              </a:lnSpc>
            </a:pPr>
            <a:r>
              <a:rPr lang="en-US" sz="2800" dirty="0"/>
              <a:t>IF you want to be assured of your salvation, you must keep the commands of Christ!</a:t>
            </a:r>
          </a:p>
          <a:p>
            <a:pPr>
              <a:lnSpc>
                <a:spcPct val="100000"/>
              </a:lnSpc>
            </a:pPr>
            <a:r>
              <a:rPr lang="en-US" sz="2800" dirty="0"/>
              <a:t>It takes more than saying LORD, LORD to be saved by Jesus – Luke 6:46</a:t>
            </a:r>
          </a:p>
          <a:p>
            <a:pPr>
              <a:lnSpc>
                <a:spcPct val="100000"/>
              </a:lnSpc>
            </a:pPr>
            <a:r>
              <a:rPr lang="en-US" sz="2800" dirty="0"/>
              <a:t>1 John 2:5 connect the LOVE OF GOD with the OBEDIENCE OF MAN</a:t>
            </a:r>
          </a:p>
          <a:p>
            <a:pPr>
              <a:lnSpc>
                <a:spcPct val="100000"/>
              </a:lnSpc>
            </a:pPr>
            <a:r>
              <a:rPr lang="en-US" sz="2800" dirty="0"/>
              <a:t>God’s love will not save a person during and in spite of his disobedience!</a:t>
            </a:r>
          </a:p>
          <a:p>
            <a:pPr>
              <a:lnSpc>
                <a:spcPct val="100000"/>
              </a:lnSpc>
            </a:pPr>
            <a:r>
              <a:rPr lang="en-US" sz="2800" dirty="0"/>
              <a:t>John 10:27,28 “hear My voice,.. I know them,.. they follow Me.” </a:t>
            </a:r>
          </a:p>
        </p:txBody>
      </p:sp>
    </p:spTree>
    <p:extLst>
      <p:ext uri="{BB962C8B-B14F-4D97-AF65-F5344CB8AC3E}">
        <p14:creationId xmlns:p14="http://schemas.microsoft.com/office/powerpoint/2010/main" val="199978602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54111" y="155013"/>
            <a:ext cx="10209284" cy="1244839"/>
          </a:xfrm>
        </p:spPr>
        <p:txBody>
          <a:bodyPr/>
          <a:lstStyle/>
          <a:p>
            <a:pPr algn="ctr"/>
            <a:r>
              <a:rPr lang="en-US" sz="4000" dirty="0"/>
              <a:t>Assured Of Eternal Life If We Walk As He Walked</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510989" y="1228166"/>
            <a:ext cx="11385176" cy="5298140"/>
          </a:xfrm>
        </p:spPr>
        <p:txBody>
          <a:bodyPr/>
          <a:lstStyle/>
          <a:p>
            <a:pPr>
              <a:lnSpc>
                <a:spcPct val="100000"/>
              </a:lnSpc>
            </a:pPr>
            <a:r>
              <a:rPr lang="en-US" sz="2800" dirty="0"/>
              <a:t>1 John 2:5,6 “ He who says he abides in Him ought himself also to walk just as He walked”</a:t>
            </a:r>
          </a:p>
          <a:p>
            <a:pPr>
              <a:lnSpc>
                <a:spcPct val="100000"/>
              </a:lnSpc>
            </a:pPr>
            <a:r>
              <a:rPr lang="en-US" sz="2800" dirty="0"/>
              <a:t>Live as He Lived – 1 John 1:7 “walk in the light, as he is in the light” </a:t>
            </a:r>
          </a:p>
          <a:p>
            <a:pPr>
              <a:lnSpc>
                <a:spcPct val="100000"/>
              </a:lnSpc>
            </a:pPr>
            <a:r>
              <a:rPr lang="en-US" sz="2800" dirty="0"/>
              <a:t>1 John 1:5 “God is light, and in him is no darkness at all,” </a:t>
            </a:r>
          </a:p>
          <a:p>
            <a:pPr>
              <a:lnSpc>
                <a:spcPct val="100000"/>
              </a:lnSpc>
            </a:pPr>
            <a:r>
              <a:rPr lang="en-US" sz="2800" dirty="0"/>
              <a:t>1 John 1:8-2:1 – Assures forgiveness if we confess sins to Him</a:t>
            </a:r>
          </a:p>
          <a:p>
            <a:pPr>
              <a:lnSpc>
                <a:spcPct val="100000"/>
              </a:lnSpc>
            </a:pPr>
            <a:r>
              <a:rPr lang="en-US" sz="2800" dirty="0"/>
              <a:t>Hebrews 12:1,2 “let us lay aside every weight, and the sin which so easily ensnares us, and let us run with endurance the race that is set before us”</a:t>
            </a:r>
          </a:p>
          <a:p>
            <a:pPr>
              <a:lnSpc>
                <a:spcPct val="100000"/>
              </a:lnSpc>
            </a:pPr>
            <a:r>
              <a:rPr lang="en-US" sz="2800" dirty="0"/>
              <a:t>1 Peter 2:21 “Christ also suffered for us, leaving us an example, that you should follow His steps:”</a:t>
            </a:r>
          </a:p>
        </p:txBody>
      </p:sp>
    </p:spTree>
    <p:extLst>
      <p:ext uri="{BB962C8B-B14F-4D97-AF65-F5344CB8AC3E}">
        <p14:creationId xmlns:p14="http://schemas.microsoft.com/office/powerpoint/2010/main" val="33994107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54111" y="155013"/>
            <a:ext cx="10209284" cy="1244839"/>
          </a:xfrm>
        </p:spPr>
        <p:txBody>
          <a:bodyPr/>
          <a:lstStyle/>
          <a:p>
            <a:pPr algn="ctr"/>
            <a:r>
              <a:rPr lang="en-US" sz="4000" dirty="0"/>
              <a:t>Assured Of Eternal Life If We Do What Is Righteous</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510989" y="1228166"/>
            <a:ext cx="11385176" cy="5298140"/>
          </a:xfrm>
        </p:spPr>
        <p:txBody>
          <a:bodyPr/>
          <a:lstStyle/>
          <a:p>
            <a:pPr>
              <a:lnSpc>
                <a:spcPct val="100000"/>
              </a:lnSpc>
            </a:pPr>
            <a:r>
              <a:rPr lang="en-US" sz="2800" dirty="0"/>
              <a:t>1 John 2:29 “If you know that He is righteous, you know that everyone who practices righteousness is born of Him.”</a:t>
            </a:r>
          </a:p>
          <a:p>
            <a:pPr>
              <a:lnSpc>
                <a:spcPct val="100000"/>
              </a:lnSpc>
            </a:pPr>
            <a:r>
              <a:rPr lang="en-US" sz="2800" dirty="0"/>
              <a:t>“Practicing Righteousness” – doing what is right in God’s sight</a:t>
            </a:r>
          </a:p>
          <a:p>
            <a:pPr>
              <a:lnSpc>
                <a:spcPct val="100000"/>
              </a:lnSpc>
            </a:pPr>
            <a:r>
              <a:rPr lang="en-US" sz="2800" dirty="0"/>
              <a:t>Psalm 19:8,9 “judgments of the LORD are true and righteous altogether.” </a:t>
            </a:r>
          </a:p>
          <a:p>
            <a:pPr>
              <a:lnSpc>
                <a:spcPct val="100000"/>
              </a:lnSpc>
            </a:pPr>
            <a:r>
              <a:rPr lang="en-US" sz="2800" dirty="0"/>
              <a:t>Psalm 119:172 “For all Your commandments are righteousness.”</a:t>
            </a:r>
          </a:p>
          <a:p>
            <a:pPr>
              <a:lnSpc>
                <a:spcPct val="100000"/>
              </a:lnSpc>
            </a:pPr>
            <a:r>
              <a:rPr lang="en-US" sz="2800" dirty="0"/>
              <a:t>Acts 10:34,35 “whoever fears Him and works righteousness is accepted by Him.”</a:t>
            </a:r>
          </a:p>
          <a:p>
            <a:pPr>
              <a:lnSpc>
                <a:spcPct val="100000"/>
              </a:lnSpc>
            </a:pPr>
            <a:r>
              <a:rPr lang="en-US" sz="2800" dirty="0"/>
              <a:t>Galatians 3:26,27 “sons of God through faith in Christ Jesus”</a:t>
            </a:r>
          </a:p>
          <a:p>
            <a:pPr>
              <a:lnSpc>
                <a:spcPct val="100000"/>
              </a:lnSpc>
            </a:pPr>
            <a:r>
              <a:rPr lang="en-US" sz="2800" dirty="0"/>
              <a:t>Titus 3:4-7; Romans 9:15,16</a:t>
            </a:r>
          </a:p>
        </p:txBody>
      </p:sp>
    </p:spTree>
    <p:extLst>
      <p:ext uri="{BB962C8B-B14F-4D97-AF65-F5344CB8AC3E}">
        <p14:creationId xmlns:p14="http://schemas.microsoft.com/office/powerpoint/2010/main" val="18540766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54111" y="155013"/>
            <a:ext cx="10209284" cy="1244839"/>
          </a:xfrm>
        </p:spPr>
        <p:txBody>
          <a:bodyPr/>
          <a:lstStyle/>
          <a:p>
            <a:pPr algn="ctr"/>
            <a:r>
              <a:rPr lang="en-US" sz="4000" dirty="0"/>
              <a:t>Assured Of Eternal Life If We Love The Brethren</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510989" y="1228166"/>
            <a:ext cx="11385176" cy="5298140"/>
          </a:xfrm>
        </p:spPr>
        <p:txBody>
          <a:bodyPr/>
          <a:lstStyle/>
          <a:p>
            <a:pPr>
              <a:lnSpc>
                <a:spcPct val="100000"/>
              </a:lnSpc>
            </a:pPr>
            <a:r>
              <a:rPr lang="en-US" sz="2800" dirty="0"/>
              <a:t>1 John 3:14,15 ”passed from death to life, because we love the brethren”</a:t>
            </a:r>
          </a:p>
          <a:p>
            <a:pPr>
              <a:lnSpc>
                <a:spcPct val="100000"/>
              </a:lnSpc>
            </a:pPr>
            <a:r>
              <a:rPr lang="en-US" sz="2800" dirty="0"/>
              <a:t>1 John 4:7,8 Love brethren is a child of God – not love is not!</a:t>
            </a:r>
          </a:p>
          <a:p>
            <a:pPr>
              <a:lnSpc>
                <a:spcPct val="100000"/>
              </a:lnSpc>
            </a:pPr>
            <a:r>
              <a:rPr lang="en-US" sz="2800" dirty="0"/>
              <a:t>1 John 5:2,3 “this is the love of God, that we keep His commandments”</a:t>
            </a:r>
          </a:p>
          <a:p>
            <a:pPr>
              <a:lnSpc>
                <a:spcPct val="100000"/>
              </a:lnSpc>
            </a:pPr>
            <a:r>
              <a:rPr lang="en-US" sz="2800" dirty="0"/>
              <a:t>Jesus obeyed the Father’s will– “laid down His life for us” 1 John 3:16</a:t>
            </a:r>
          </a:p>
          <a:p>
            <a:pPr>
              <a:lnSpc>
                <a:spcPct val="100000"/>
              </a:lnSpc>
            </a:pPr>
            <a:r>
              <a:rPr lang="en-US" sz="2800" dirty="0"/>
              <a:t>1 John 3:16-18 “we also ought to lay down our lives for the brethren” and loving “in deed and truth” </a:t>
            </a:r>
          </a:p>
          <a:p>
            <a:pPr>
              <a:lnSpc>
                <a:spcPct val="100000"/>
              </a:lnSpc>
            </a:pPr>
            <a:r>
              <a:rPr lang="en-US" sz="2800" dirty="0"/>
              <a:t>1 John 3:19   “we know that we are of the truth, and shall assure our hearts before Him” </a:t>
            </a:r>
          </a:p>
        </p:txBody>
      </p:sp>
    </p:spTree>
    <p:extLst>
      <p:ext uri="{BB962C8B-B14F-4D97-AF65-F5344CB8AC3E}">
        <p14:creationId xmlns:p14="http://schemas.microsoft.com/office/powerpoint/2010/main" val="3180193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99000">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54111" y="155013"/>
            <a:ext cx="10209284" cy="3825316"/>
          </a:xfrm>
        </p:spPr>
        <p:txBody>
          <a:bodyPr/>
          <a:lstStyle/>
          <a:p>
            <a:pPr algn="ctr"/>
            <a:r>
              <a:rPr lang="en-US" sz="5400" dirty="0"/>
              <a:t>The Christian’s Assurance Of Eternal Life Comes From Christ And Is Realized In Our Lives As We Live By Faith, Obeying His Will</a:t>
            </a: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510989" y="4150660"/>
            <a:ext cx="11385176" cy="2375646"/>
          </a:xfrm>
        </p:spPr>
        <p:txBody>
          <a:bodyPr/>
          <a:lstStyle/>
          <a:p>
            <a:pPr>
              <a:lnSpc>
                <a:spcPct val="100000"/>
              </a:lnSpc>
            </a:pPr>
            <a:r>
              <a:rPr lang="en-US" sz="3600" dirty="0"/>
              <a:t>1 John 5:11-12 NKJV 11 “And this is the testimony: that God has given us eternal life, and this life is in His Son. 12 He who has the Son has life; he who does not have the Son of God does not have life.”</a:t>
            </a:r>
          </a:p>
        </p:txBody>
      </p:sp>
    </p:spTree>
    <p:extLst>
      <p:ext uri="{BB962C8B-B14F-4D97-AF65-F5344CB8AC3E}">
        <p14:creationId xmlns:p14="http://schemas.microsoft.com/office/powerpoint/2010/main" val="146348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Custom 17">
      <a:dk1>
        <a:srgbClr val="000000"/>
      </a:dk1>
      <a:lt1>
        <a:srgbClr val="FFFFFF"/>
      </a:lt1>
      <a:dk2>
        <a:srgbClr val="FC4EFB"/>
      </a:dk2>
      <a:lt2>
        <a:srgbClr val="E7E6E6"/>
      </a:lt2>
      <a:accent1>
        <a:srgbClr val="FAF24C"/>
      </a:accent1>
      <a:accent2>
        <a:srgbClr val="5EFCAC"/>
      </a:accent2>
      <a:accent3>
        <a:srgbClr val="73EBF9"/>
      </a:accent3>
      <a:accent4>
        <a:srgbClr val="316CFC"/>
      </a:accent4>
      <a:accent5>
        <a:srgbClr val="B059FD"/>
      </a:accent5>
      <a:accent6>
        <a:srgbClr val="9405FC"/>
      </a:accent6>
      <a:hlink>
        <a:srgbClr val="FFFFFF"/>
      </a:hlink>
      <a:folHlink>
        <a:srgbClr val="FFFFFF"/>
      </a:folHlink>
    </a:clrScheme>
    <a:fontScheme name="Custom 15">
      <a:majorFont>
        <a:latin typeface="Biome"/>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ientific-Findings_WAC_CP_v10" id="{DFB4E90D-091B-45B9-9CB3-B93AA2CDF265}" vid="{C9138B91-C486-4852-8AB0-95D8040FA9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6D7367-F508-4F80-B02C-79260B72660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C44BFB8-0B48-48D5-A0BA-9317960E8F6C}">
  <ds:schemaRefs>
    <ds:schemaRef ds:uri="http://schemas.microsoft.com/sharepoint/v3/contenttype/forms"/>
  </ds:schemaRefs>
</ds:datastoreItem>
</file>

<file path=customXml/itemProps3.xml><?xml version="1.0" encoding="utf-8"?>
<ds:datastoreItem xmlns:ds="http://schemas.openxmlformats.org/officeDocument/2006/customXml" ds:itemID="{D9DD645B-D823-4D85-A8AC-AFAC8212B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Scientific findings presentation</Template>
  <TotalTime>176</TotalTime>
  <Words>859</Words>
  <Application>Microsoft Office PowerPoint</Application>
  <PresentationFormat>Widescreen</PresentationFormat>
  <Paragraphs>48</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Nova</vt:lpstr>
      <vt:lpstr>Biome</vt:lpstr>
      <vt:lpstr>Biome Light</vt:lpstr>
      <vt:lpstr>Calibri</vt:lpstr>
      <vt:lpstr>Segoe UI</vt:lpstr>
      <vt:lpstr>Office Theme</vt:lpstr>
      <vt:lpstr>PowerPoint Presentation</vt:lpstr>
      <vt:lpstr>PowerPoint Presentation</vt:lpstr>
      <vt:lpstr>HOW DOES IT AFFECT YOU?</vt:lpstr>
      <vt:lpstr>Christians Are Confident Of Their Salvation</vt:lpstr>
      <vt:lpstr>Christians Are Confident Of Their Salvation</vt:lpstr>
      <vt:lpstr>Early Saint Did Not Live Under A Cloud Of Gloom</vt:lpstr>
      <vt:lpstr>Assured Of Eternal Life If We Keep His Commandments</vt:lpstr>
      <vt:lpstr>Assured Of Eternal Life If We Walk As He Walked</vt:lpstr>
      <vt:lpstr>Assured Of Eternal Life If We Do What Is Righteous</vt:lpstr>
      <vt:lpstr>Assured Of Eternal Life If We Love The Brethren</vt:lpstr>
      <vt:lpstr>The Christian’s Assurance Of Eternal Life Comes From Christ And Is Realized In Our Lives As We Live By Faith, Obeying His Will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16</cp:revision>
  <dcterms:created xsi:type="dcterms:W3CDTF">2024-04-23T18:42:07Z</dcterms:created>
  <dcterms:modified xsi:type="dcterms:W3CDTF">2024-04-25T21:00:54Z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